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6F0D3-0905-4D66-8448-41A4C347A493}" type="doc">
      <dgm:prSet loTypeId="urn:microsoft.com/office/officeart/2005/8/layout/hChevron3" loCatId="process" qsTypeId="urn:microsoft.com/office/officeart/2005/8/quickstyle/3d1" qsCatId="3D" csTypeId="urn:microsoft.com/office/officeart/2005/8/colors/colorful5" csCatId="colorful" phldr="1"/>
      <dgm:spPr/>
    </dgm:pt>
    <dgm:pt modelId="{F0327C38-C548-41F7-8E2C-7B84EC76BB7A}">
      <dgm:prSet phldrT="[Tekst]"/>
      <dgm:spPr/>
      <dgm:t>
        <a:bodyPr/>
        <a:lstStyle/>
        <a:p>
          <a:r>
            <a:rPr lang="hr-HR" dirty="0" smtClean="0"/>
            <a:t>18. stoljeće</a:t>
          </a:r>
          <a:endParaRPr lang="hr-HR" dirty="0"/>
        </a:p>
      </dgm:t>
    </dgm:pt>
    <dgm:pt modelId="{BA15E9B0-7B96-4456-9287-16E16B72DF88}" type="parTrans" cxnId="{4E6197E1-116C-4985-84BC-79010679564C}">
      <dgm:prSet/>
      <dgm:spPr/>
      <dgm:t>
        <a:bodyPr/>
        <a:lstStyle/>
        <a:p>
          <a:endParaRPr lang="hr-HR"/>
        </a:p>
      </dgm:t>
    </dgm:pt>
    <dgm:pt modelId="{66C23DFA-13CA-4656-9A70-33D30662A934}" type="sibTrans" cxnId="{4E6197E1-116C-4985-84BC-79010679564C}">
      <dgm:prSet/>
      <dgm:spPr/>
      <dgm:t>
        <a:bodyPr/>
        <a:lstStyle/>
        <a:p>
          <a:endParaRPr lang="hr-HR"/>
        </a:p>
      </dgm:t>
    </dgm:pt>
    <dgm:pt modelId="{CE27CC0D-0F43-434F-8FBE-89CC58CC7BBD}">
      <dgm:prSet phldrT="[Tekst]"/>
      <dgm:spPr/>
      <dgm:t>
        <a:bodyPr/>
        <a:lstStyle/>
        <a:p>
          <a:r>
            <a:rPr lang="hr-HR" dirty="0" smtClean="0"/>
            <a:t>19. stoljeće</a:t>
          </a:r>
          <a:endParaRPr lang="hr-HR" dirty="0"/>
        </a:p>
      </dgm:t>
    </dgm:pt>
    <dgm:pt modelId="{EB1903DF-632F-46CB-AA58-5DD303E8A198}" type="parTrans" cxnId="{DAC093FD-9A05-4470-890B-5460EED8E7B0}">
      <dgm:prSet/>
      <dgm:spPr/>
      <dgm:t>
        <a:bodyPr/>
        <a:lstStyle/>
        <a:p>
          <a:endParaRPr lang="hr-HR"/>
        </a:p>
      </dgm:t>
    </dgm:pt>
    <dgm:pt modelId="{D9BF0112-6B1E-47B4-8558-57D204DD3A29}" type="sibTrans" cxnId="{DAC093FD-9A05-4470-890B-5460EED8E7B0}">
      <dgm:prSet/>
      <dgm:spPr/>
      <dgm:t>
        <a:bodyPr/>
        <a:lstStyle/>
        <a:p>
          <a:endParaRPr lang="hr-HR"/>
        </a:p>
      </dgm:t>
    </dgm:pt>
    <dgm:pt modelId="{5FF6948A-AA4C-4F00-84F8-4E230F04D187}" type="pres">
      <dgm:prSet presAssocID="{8C46F0D3-0905-4D66-8448-41A4C347A493}" presName="Name0" presStyleCnt="0">
        <dgm:presLayoutVars>
          <dgm:dir/>
          <dgm:resizeHandles val="exact"/>
        </dgm:presLayoutVars>
      </dgm:prSet>
      <dgm:spPr/>
    </dgm:pt>
    <dgm:pt modelId="{EC2FEEFA-B577-49AD-9A05-F49EE79137B0}" type="pres">
      <dgm:prSet presAssocID="{F0327C38-C548-41F7-8E2C-7B84EC76BB7A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E871CE-EFEE-4B4A-A157-B359ACFE2DE2}" type="pres">
      <dgm:prSet presAssocID="{66C23DFA-13CA-4656-9A70-33D30662A934}" presName="parSpace" presStyleCnt="0"/>
      <dgm:spPr/>
    </dgm:pt>
    <dgm:pt modelId="{61A7FFFC-38B5-499A-9313-F3C1BEE192F5}" type="pres">
      <dgm:prSet presAssocID="{CE27CC0D-0F43-434F-8FBE-89CC58CC7BBD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C093FD-9A05-4470-890B-5460EED8E7B0}" srcId="{8C46F0D3-0905-4D66-8448-41A4C347A493}" destId="{CE27CC0D-0F43-434F-8FBE-89CC58CC7BBD}" srcOrd="1" destOrd="0" parTransId="{EB1903DF-632F-46CB-AA58-5DD303E8A198}" sibTransId="{D9BF0112-6B1E-47B4-8558-57D204DD3A29}"/>
    <dgm:cxn modelId="{B69F7602-7FD7-4EB4-B70B-52ABCE034344}" type="presOf" srcId="{8C46F0D3-0905-4D66-8448-41A4C347A493}" destId="{5FF6948A-AA4C-4F00-84F8-4E230F04D187}" srcOrd="0" destOrd="0" presId="urn:microsoft.com/office/officeart/2005/8/layout/hChevron3"/>
    <dgm:cxn modelId="{4E6197E1-116C-4985-84BC-79010679564C}" srcId="{8C46F0D3-0905-4D66-8448-41A4C347A493}" destId="{F0327C38-C548-41F7-8E2C-7B84EC76BB7A}" srcOrd="0" destOrd="0" parTransId="{BA15E9B0-7B96-4456-9287-16E16B72DF88}" sibTransId="{66C23DFA-13CA-4656-9A70-33D30662A934}"/>
    <dgm:cxn modelId="{19CD1E23-6B2D-4A30-ABB4-A28977D4DE67}" type="presOf" srcId="{CE27CC0D-0F43-434F-8FBE-89CC58CC7BBD}" destId="{61A7FFFC-38B5-499A-9313-F3C1BEE192F5}" srcOrd="0" destOrd="0" presId="urn:microsoft.com/office/officeart/2005/8/layout/hChevron3"/>
    <dgm:cxn modelId="{8B647AF3-EAEB-4B72-9AA2-4E4D2CDC086E}" type="presOf" srcId="{F0327C38-C548-41F7-8E2C-7B84EC76BB7A}" destId="{EC2FEEFA-B577-49AD-9A05-F49EE79137B0}" srcOrd="0" destOrd="0" presId="urn:microsoft.com/office/officeart/2005/8/layout/hChevron3"/>
    <dgm:cxn modelId="{89793B7A-FB55-42C8-9C2E-70FE5C3212A5}" type="presParOf" srcId="{5FF6948A-AA4C-4F00-84F8-4E230F04D187}" destId="{EC2FEEFA-B577-49AD-9A05-F49EE79137B0}" srcOrd="0" destOrd="0" presId="urn:microsoft.com/office/officeart/2005/8/layout/hChevron3"/>
    <dgm:cxn modelId="{8947414C-74E5-460C-BAC0-72D7BDA9A5E2}" type="presParOf" srcId="{5FF6948A-AA4C-4F00-84F8-4E230F04D187}" destId="{05E871CE-EFEE-4B4A-A157-B359ACFE2DE2}" srcOrd="1" destOrd="0" presId="urn:microsoft.com/office/officeart/2005/8/layout/hChevron3"/>
    <dgm:cxn modelId="{92B07A74-73A1-4B6A-BCD6-D6B3AEFDE442}" type="presParOf" srcId="{5FF6948A-AA4C-4F00-84F8-4E230F04D187}" destId="{61A7FFFC-38B5-499A-9313-F3C1BEE192F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03BD1-17C1-4815-B351-D567EF2032F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0396CF8-B134-4552-AB4C-F8CA5F369964}">
      <dgm:prSet phldrT="[Tekst]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Razvoj škola i znanosti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0164F-2A85-412A-9EF7-1E28DFECB8E2}" type="parTrans" cxnId="{90694257-3351-4DF5-A287-576FC6A06F3A}">
      <dgm:prSet/>
      <dgm:spPr/>
      <dgm:t>
        <a:bodyPr/>
        <a:lstStyle/>
        <a:p>
          <a:endParaRPr lang="hr-HR"/>
        </a:p>
      </dgm:t>
    </dgm:pt>
    <dgm:pt modelId="{06C20D89-3E57-41FA-A326-30046F0700C7}" type="sibTrans" cxnId="{90694257-3351-4DF5-A287-576FC6A06F3A}">
      <dgm:prSet/>
      <dgm:spPr/>
      <dgm:t>
        <a:bodyPr/>
        <a:lstStyle/>
        <a:p>
          <a:endParaRPr lang="hr-HR"/>
        </a:p>
      </dgm:t>
    </dgm:pt>
    <dgm:pt modelId="{193FC838-1BED-483B-BF38-8545586E2B76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Razum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3E8E0-C02E-44AE-ADCA-6B7C5E27353B}" type="parTrans" cxnId="{3423B997-7339-47AA-92E0-E05A08CF0BD7}">
      <dgm:prSet/>
      <dgm:spPr/>
      <dgm:t>
        <a:bodyPr/>
        <a:lstStyle/>
        <a:p>
          <a:endParaRPr lang="hr-HR"/>
        </a:p>
      </dgm:t>
    </dgm:pt>
    <dgm:pt modelId="{E415F21D-B8E8-4921-8DBC-BE1403759DBC}" type="sibTrans" cxnId="{3423B997-7339-47AA-92E0-E05A08CF0BD7}">
      <dgm:prSet/>
      <dgm:spPr/>
      <dgm:t>
        <a:bodyPr/>
        <a:lstStyle/>
        <a:p>
          <a:endParaRPr lang="hr-HR"/>
        </a:p>
      </dgm:t>
    </dgm:pt>
    <dgm:pt modelId="{4F8329B8-6227-402D-986E-FF3B64A5D527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Matija Antun Relković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26642-100E-4887-8CE2-402F2194FDEE}" type="parTrans" cxnId="{F2C15FC4-04C4-4A0C-AD75-8C39E19E8761}">
      <dgm:prSet/>
      <dgm:spPr/>
      <dgm:t>
        <a:bodyPr/>
        <a:lstStyle/>
        <a:p>
          <a:endParaRPr lang="hr-HR"/>
        </a:p>
      </dgm:t>
    </dgm:pt>
    <dgm:pt modelId="{9B8B771F-9A0E-46DB-83B9-09A3F7D687D2}" type="sibTrans" cxnId="{F2C15FC4-04C4-4A0C-AD75-8C39E19E8761}">
      <dgm:prSet/>
      <dgm:spPr/>
      <dgm:t>
        <a:bodyPr/>
        <a:lstStyle/>
        <a:p>
          <a:endParaRPr lang="hr-HR"/>
        </a:p>
      </dgm:t>
    </dgm:pt>
    <dgm:pt modelId="{53BDC469-803F-4AF8-9F89-EFB823434A14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Protiv apsolutizma i feudalnog društva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48645-F3D3-42BE-8F74-12D1720526A7}" type="parTrans" cxnId="{A7ED2F30-1269-4CAC-93F0-3EB022E89A6B}">
      <dgm:prSet/>
      <dgm:spPr/>
      <dgm:t>
        <a:bodyPr/>
        <a:lstStyle/>
        <a:p>
          <a:endParaRPr lang="hr-HR"/>
        </a:p>
      </dgm:t>
    </dgm:pt>
    <dgm:pt modelId="{A19CB9B7-5C93-4572-BE19-5F8536625A16}" type="sibTrans" cxnId="{A7ED2F30-1269-4CAC-93F0-3EB022E89A6B}">
      <dgm:prSet/>
      <dgm:spPr/>
      <dgm:t>
        <a:bodyPr/>
        <a:lstStyle/>
        <a:p>
          <a:endParaRPr lang="hr-HR"/>
        </a:p>
      </dgm:t>
    </dgm:pt>
    <dgm:pt modelId="{6D70E967-9CB8-42D3-A3A7-34BC1520D5B3}" type="pres">
      <dgm:prSet presAssocID="{1AA03BD1-17C1-4815-B351-D567EF203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24C7241-8B18-4631-8B9A-7523B9D66E3D}" type="pres">
      <dgm:prSet presAssocID="{20396CF8-B134-4552-AB4C-F8CA5F3699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D65B60-6A78-4315-A92F-E8F26021224B}" type="pres">
      <dgm:prSet presAssocID="{06C20D89-3E57-41FA-A326-30046F0700C7}" presName="sibTrans" presStyleCnt="0"/>
      <dgm:spPr/>
    </dgm:pt>
    <dgm:pt modelId="{F4D7BF3E-08CB-4793-AF75-DB86AD860D32}" type="pres">
      <dgm:prSet presAssocID="{193FC838-1BED-483B-BF38-8545586E2B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F9DC0B-2B83-4260-A0C8-085DEE64BE91}" type="pres">
      <dgm:prSet presAssocID="{E415F21D-B8E8-4921-8DBC-BE1403759DBC}" presName="sibTrans" presStyleCnt="0"/>
      <dgm:spPr/>
    </dgm:pt>
    <dgm:pt modelId="{E9E6C5D5-0C98-48E6-953D-1206E44FC8DE}" type="pres">
      <dgm:prSet presAssocID="{4F8329B8-6227-402D-986E-FF3B64A5D5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88F993-D2AF-426A-A621-F4B716C30CCE}" type="pres">
      <dgm:prSet presAssocID="{9B8B771F-9A0E-46DB-83B9-09A3F7D687D2}" presName="sibTrans" presStyleCnt="0"/>
      <dgm:spPr/>
    </dgm:pt>
    <dgm:pt modelId="{5CBD089A-5CC8-45C4-BA5B-F83C2ED1F469}" type="pres">
      <dgm:prSet presAssocID="{53BDC469-803F-4AF8-9F89-EFB823434A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7ED2F30-1269-4CAC-93F0-3EB022E89A6B}" srcId="{1AA03BD1-17C1-4815-B351-D567EF2032FD}" destId="{53BDC469-803F-4AF8-9F89-EFB823434A14}" srcOrd="3" destOrd="0" parTransId="{49A48645-F3D3-42BE-8F74-12D1720526A7}" sibTransId="{A19CB9B7-5C93-4572-BE19-5F8536625A16}"/>
    <dgm:cxn modelId="{22042E03-326C-49C2-8776-65BBEBFBB485}" type="presOf" srcId="{193FC838-1BED-483B-BF38-8545586E2B76}" destId="{F4D7BF3E-08CB-4793-AF75-DB86AD860D32}" srcOrd="0" destOrd="0" presId="urn:microsoft.com/office/officeart/2005/8/layout/default"/>
    <dgm:cxn modelId="{A6F21AFC-957B-4ACD-9986-5FE8FE71509E}" type="presOf" srcId="{4F8329B8-6227-402D-986E-FF3B64A5D527}" destId="{E9E6C5D5-0C98-48E6-953D-1206E44FC8DE}" srcOrd="0" destOrd="0" presId="urn:microsoft.com/office/officeart/2005/8/layout/default"/>
    <dgm:cxn modelId="{83973BAE-145E-483E-86AB-478039FEC050}" type="presOf" srcId="{53BDC469-803F-4AF8-9F89-EFB823434A14}" destId="{5CBD089A-5CC8-45C4-BA5B-F83C2ED1F469}" srcOrd="0" destOrd="0" presId="urn:microsoft.com/office/officeart/2005/8/layout/default"/>
    <dgm:cxn modelId="{3423B997-7339-47AA-92E0-E05A08CF0BD7}" srcId="{1AA03BD1-17C1-4815-B351-D567EF2032FD}" destId="{193FC838-1BED-483B-BF38-8545586E2B76}" srcOrd="1" destOrd="0" parTransId="{E1D3E8E0-C02E-44AE-ADCA-6B7C5E27353B}" sibTransId="{E415F21D-B8E8-4921-8DBC-BE1403759DBC}"/>
    <dgm:cxn modelId="{CED63F88-723D-4F69-822E-7F8DCBB24C74}" type="presOf" srcId="{1AA03BD1-17C1-4815-B351-D567EF2032FD}" destId="{6D70E967-9CB8-42D3-A3A7-34BC1520D5B3}" srcOrd="0" destOrd="0" presId="urn:microsoft.com/office/officeart/2005/8/layout/default"/>
    <dgm:cxn modelId="{90694257-3351-4DF5-A287-576FC6A06F3A}" srcId="{1AA03BD1-17C1-4815-B351-D567EF2032FD}" destId="{20396CF8-B134-4552-AB4C-F8CA5F369964}" srcOrd="0" destOrd="0" parTransId="{0290164F-2A85-412A-9EF7-1E28DFECB8E2}" sibTransId="{06C20D89-3E57-41FA-A326-30046F0700C7}"/>
    <dgm:cxn modelId="{F2C15FC4-04C4-4A0C-AD75-8C39E19E8761}" srcId="{1AA03BD1-17C1-4815-B351-D567EF2032FD}" destId="{4F8329B8-6227-402D-986E-FF3B64A5D527}" srcOrd="2" destOrd="0" parTransId="{87226642-100E-4887-8CE2-402F2194FDEE}" sibTransId="{9B8B771F-9A0E-46DB-83B9-09A3F7D687D2}"/>
    <dgm:cxn modelId="{B0B61522-88B9-4231-98C8-17D61A5EB13E}" type="presOf" srcId="{20396CF8-B134-4552-AB4C-F8CA5F369964}" destId="{E24C7241-8B18-4631-8B9A-7523B9D66E3D}" srcOrd="0" destOrd="0" presId="urn:microsoft.com/office/officeart/2005/8/layout/default"/>
    <dgm:cxn modelId="{C82B5CF8-C2C8-44F8-925F-1E51C6142DD6}" type="presParOf" srcId="{6D70E967-9CB8-42D3-A3A7-34BC1520D5B3}" destId="{E24C7241-8B18-4631-8B9A-7523B9D66E3D}" srcOrd="0" destOrd="0" presId="urn:microsoft.com/office/officeart/2005/8/layout/default"/>
    <dgm:cxn modelId="{768FF654-D7C5-4D8F-97EA-0BC6D5765E34}" type="presParOf" srcId="{6D70E967-9CB8-42D3-A3A7-34BC1520D5B3}" destId="{7DD65B60-6A78-4315-A92F-E8F26021224B}" srcOrd="1" destOrd="0" presId="urn:microsoft.com/office/officeart/2005/8/layout/default"/>
    <dgm:cxn modelId="{E2CEBADC-4888-43CA-84E3-10DB979CD82D}" type="presParOf" srcId="{6D70E967-9CB8-42D3-A3A7-34BC1520D5B3}" destId="{F4D7BF3E-08CB-4793-AF75-DB86AD860D32}" srcOrd="2" destOrd="0" presId="urn:microsoft.com/office/officeart/2005/8/layout/default"/>
    <dgm:cxn modelId="{C2A33F4B-08EB-43CC-8B77-798D3C43AB46}" type="presParOf" srcId="{6D70E967-9CB8-42D3-A3A7-34BC1520D5B3}" destId="{76F9DC0B-2B83-4260-A0C8-085DEE64BE91}" srcOrd="3" destOrd="0" presId="urn:microsoft.com/office/officeart/2005/8/layout/default"/>
    <dgm:cxn modelId="{C1245CA9-E4EB-456A-A7C7-84550789DF0B}" type="presParOf" srcId="{6D70E967-9CB8-42D3-A3A7-34BC1520D5B3}" destId="{E9E6C5D5-0C98-48E6-953D-1206E44FC8DE}" srcOrd="4" destOrd="0" presId="urn:microsoft.com/office/officeart/2005/8/layout/default"/>
    <dgm:cxn modelId="{E711D119-AB99-40AC-A44F-B012E3BBF3F3}" type="presParOf" srcId="{6D70E967-9CB8-42D3-A3A7-34BC1520D5B3}" destId="{EA88F993-D2AF-426A-A621-F4B716C30CCE}" srcOrd="5" destOrd="0" presId="urn:microsoft.com/office/officeart/2005/8/layout/default"/>
    <dgm:cxn modelId="{739B7A0C-64A3-4597-929F-04C51F0D3649}" type="presParOf" srcId="{6D70E967-9CB8-42D3-A3A7-34BC1520D5B3}" destId="{5CBD089A-5CC8-45C4-BA5B-F83C2ED1F46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7CD9A-B351-4786-9D4B-CF998DBDCF8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6B7CADC-A2A6-4451-9314-C6BC69F08BAF}">
      <dgm:prSet phldrT="[Teks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Uz pomoć povijesne karte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0AE11-1D60-4C77-9DE6-8744EE3296FC}" type="parTrans" cxnId="{A5B21ED4-B27C-42EB-A696-0F4569385381}">
      <dgm:prSet/>
      <dgm:spPr/>
      <dgm:t>
        <a:bodyPr/>
        <a:lstStyle/>
        <a:p>
          <a:endParaRPr lang="hr-HR"/>
        </a:p>
      </dgm:t>
    </dgm:pt>
    <dgm:pt modelId="{52BF17DE-8CB6-48D0-BF2F-388EE7B73ED9}" type="sibTrans" cxnId="{A5B21ED4-B27C-42EB-A696-0F4569385381}">
      <dgm:prSet/>
      <dgm:spPr/>
      <dgm:t>
        <a:bodyPr/>
        <a:lstStyle/>
        <a:p>
          <a:endParaRPr lang="hr-HR"/>
        </a:p>
      </dgm:t>
    </dgm:pt>
    <dgm:pt modelId="{90ECF3A7-70BD-4F9C-BDBC-35095A5BD8ED}">
      <dgm:prSet phldrT="[Teks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Koje su 2 države u 18. st. vladale hrvatskim zemljama?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254C-C83A-452F-9594-D457224A9060}" type="parTrans" cxnId="{604DE0BC-D5CC-427F-91E3-5F7AEA405926}">
      <dgm:prSet/>
      <dgm:spPr/>
      <dgm:t>
        <a:bodyPr/>
        <a:lstStyle/>
        <a:p>
          <a:endParaRPr lang="hr-HR"/>
        </a:p>
      </dgm:t>
    </dgm:pt>
    <dgm:pt modelId="{DC7831EB-779E-46C9-AD1C-DA71FBC2EAA3}" type="sibTrans" cxnId="{604DE0BC-D5CC-427F-91E3-5F7AEA405926}">
      <dgm:prSet/>
      <dgm:spPr/>
      <dgm:t>
        <a:bodyPr/>
        <a:lstStyle/>
        <a:p>
          <a:endParaRPr lang="hr-HR"/>
        </a:p>
      </dgm:t>
    </dgm:pt>
    <dgm:pt modelId="{25E891D0-38EA-4F14-8474-640F5D5DA8BC}">
      <dgm:prSet phldrT="[Tekst]"/>
      <dgm:spPr/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Usporedi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93908-20B3-42C5-B96C-B5DC2BAA52E9}" type="parTrans" cxnId="{86740BDA-BDD9-4D2A-A7D6-E7320E590E71}">
      <dgm:prSet/>
      <dgm:spPr/>
      <dgm:t>
        <a:bodyPr/>
        <a:lstStyle/>
        <a:p>
          <a:endParaRPr lang="hr-HR"/>
        </a:p>
      </dgm:t>
    </dgm:pt>
    <dgm:pt modelId="{7D796BCD-FCED-4CB7-BBE3-7186AE57C57D}" type="sibTrans" cxnId="{86740BDA-BDD9-4D2A-A7D6-E7320E590E71}">
      <dgm:prSet/>
      <dgm:spPr/>
      <dgm:t>
        <a:bodyPr/>
        <a:lstStyle/>
        <a:p>
          <a:endParaRPr lang="hr-HR"/>
        </a:p>
      </dgm:t>
    </dgm:pt>
    <dgm:pt modelId="{F0489C80-8B75-4FE7-88B6-1AB4A1D2568F}">
      <dgm:prSet phldrT="[Teks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Usporedi vladavinu apsolutističkog vladara i prosvijećenog apsolutiste.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F39AD-DEFF-4F0C-801C-01CD5629A632}" type="parTrans" cxnId="{77A3F1EA-BD7B-4F3A-BC81-635F15CE3539}">
      <dgm:prSet/>
      <dgm:spPr/>
      <dgm:t>
        <a:bodyPr/>
        <a:lstStyle/>
        <a:p>
          <a:endParaRPr lang="hr-HR"/>
        </a:p>
      </dgm:t>
    </dgm:pt>
    <dgm:pt modelId="{AB5FB0A7-67C6-495E-A938-864BDF051660}" type="sibTrans" cxnId="{77A3F1EA-BD7B-4F3A-BC81-635F15CE3539}">
      <dgm:prSet/>
      <dgm:spPr/>
      <dgm:t>
        <a:bodyPr/>
        <a:lstStyle/>
        <a:p>
          <a:endParaRPr lang="hr-HR"/>
        </a:p>
      </dgm:t>
    </dgm:pt>
    <dgm:pt modelId="{41912705-7B7B-4673-B016-FB73672A69C3}">
      <dgm:prSet phldrT="[Tekst]"/>
      <dgm:spPr/>
      <dgm:t>
        <a:bodyPr/>
        <a:lstStyle/>
        <a:p>
          <a:r>
            <a:rPr lang="hr-HR" dirty="0" smtClean="0"/>
            <a:t> 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Reforme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D921FD-F373-43F4-B0AE-B6CC9FF4F1A5}" type="parTrans" cxnId="{368B01E6-0FFF-423F-BBB8-DB980D655975}">
      <dgm:prSet/>
      <dgm:spPr/>
      <dgm:t>
        <a:bodyPr/>
        <a:lstStyle/>
        <a:p>
          <a:endParaRPr lang="hr-HR"/>
        </a:p>
      </dgm:t>
    </dgm:pt>
    <dgm:pt modelId="{AB6149AA-339E-4684-BD9C-36AA0872D961}" type="sibTrans" cxnId="{368B01E6-0FFF-423F-BBB8-DB980D655975}">
      <dgm:prSet/>
      <dgm:spPr/>
      <dgm:t>
        <a:bodyPr/>
        <a:lstStyle/>
        <a:p>
          <a:endParaRPr lang="hr-HR"/>
        </a:p>
      </dgm:t>
    </dgm:pt>
    <dgm:pt modelId="{5F4DD41E-039B-4022-A37F-F9A67DEEC73B}">
      <dgm:prSet phldrT="[Teks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Opiši reformu prikazanu na slici te koje je promjene izazvala. 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2A300-65E8-4F64-B4DB-FDC64B22C010}" type="parTrans" cxnId="{F8B01591-B81D-4267-8076-7EAA2BE103F1}">
      <dgm:prSet/>
      <dgm:spPr/>
      <dgm:t>
        <a:bodyPr/>
        <a:lstStyle/>
        <a:p>
          <a:endParaRPr lang="hr-HR"/>
        </a:p>
      </dgm:t>
    </dgm:pt>
    <dgm:pt modelId="{70B62F75-E6A1-41B3-A973-4E70E53E3D71}" type="sibTrans" cxnId="{F8B01591-B81D-4267-8076-7EAA2BE103F1}">
      <dgm:prSet/>
      <dgm:spPr/>
      <dgm:t>
        <a:bodyPr/>
        <a:lstStyle/>
        <a:p>
          <a:endParaRPr lang="hr-HR"/>
        </a:p>
      </dgm:t>
    </dgm:pt>
    <dgm:pt modelId="{114EF17E-40EC-4F88-B7DD-3A0DF038E59E}" type="pres">
      <dgm:prSet presAssocID="{2587CD9A-B351-4786-9D4B-CF998DBDCF8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r-HR"/>
        </a:p>
      </dgm:t>
    </dgm:pt>
    <dgm:pt modelId="{DC732021-286A-4F1C-BACA-19781836DBDE}" type="pres">
      <dgm:prSet presAssocID="{A6B7CADC-A2A6-4451-9314-C6BC69F08BAF}" presName="composite" presStyleCnt="0">
        <dgm:presLayoutVars>
          <dgm:chMax val="1"/>
          <dgm:chPref val="1"/>
        </dgm:presLayoutVars>
      </dgm:prSet>
      <dgm:spPr/>
    </dgm:pt>
    <dgm:pt modelId="{D9B10883-3EFC-40B2-95A9-7C29B23A3152}" type="pres">
      <dgm:prSet presAssocID="{A6B7CADC-A2A6-4451-9314-C6BC69F08BAF}" presName="Accent" presStyleLbl="trAlignAcc1" presStyleIdx="0" presStyleCnt="3">
        <dgm:presLayoutVars>
          <dgm:chMax val="0"/>
          <dgm:chPref val="0"/>
        </dgm:presLayoutVars>
      </dgm:prSet>
      <dgm:spPr/>
    </dgm:pt>
    <dgm:pt modelId="{ECEE0C3C-B387-4710-81BF-7E5E15C64809}" type="pres">
      <dgm:prSet presAssocID="{A6B7CADC-A2A6-4451-9314-C6BC69F08BAF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hr-HR"/>
        </a:p>
      </dgm:t>
    </dgm:pt>
    <dgm:pt modelId="{66554D4F-8FAE-4CA0-A423-9303BFCA9759}" type="pres">
      <dgm:prSet presAssocID="{A6B7CADC-A2A6-4451-9314-C6BC69F08BAF}" presName="ChildComposite" presStyleCnt="0"/>
      <dgm:spPr/>
    </dgm:pt>
    <dgm:pt modelId="{9A4255AE-C680-4453-802D-FD0321B7C7C3}" type="pres">
      <dgm:prSet presAssocID="{A6B7CADC-A2A6-4451-9314-C6BC69F08BAF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EA89CE-5EEA-4EDE-ACE5-5F7AFEBFE5AF}" type="pres">
      <dgm:prSet presAssocID="{A6B7CADC-A2A6-4451-9314-C6BC69F08BAF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7015E7-039D-40AA-824B-337CE2726C6C}" type="pres">
      <dgm:prSet presAssocID="{52BF17DE-8CB6-48D0-BF2F-388EE7B73ED9}" presName="sibTrans" presStyleCnt="0"/>
      <dgm:spPr/>
    </dgm:pt>
    <dgm:pt modelId="{1BB8E083-7FFA-422A-8A28-294A9451BBB5}" type="pres">
      <dgm:prSet presAssocID="{25E891D0-38EA-4F14-8474-640F5D5DA8BC}" presName="composite" presStyleCnt="0">
        <dgm:presLayoutVars>
          <dgm:chMax val="1"/>
          <dgm:chPref val="1"/>
        </dgm:presLayoutVars>
      </dgm:prSet>
      <dgm:spPr/>
    </dgm:pt>
    <dgm:pt modelId="{B3361F6A-129B-4256-9BF5-BF60989125B8}" type="pres">
      <dgm:prSet presAssocID="{25E891D0-38EA-4F14-8474-640F5D5DA8BC}" presName="Accent" presStyleLbl="trAlignAcc1" presStyleIdx="1" presStyleCnt="3">
        <dgm:presLayoutVars>
          <dgm:chMax val="0"/>
          <dgm:chPref val="0"/>
        </dgm:presLayoutVars>
      </dgm:prSet>
      <dgm:spPr/>
    </dgm:pt>
    <dgm:pt modelId="{00791B91-C153-42E0-A85F-CFF0515BE0A1}" type="pres">
      <dgm:prSet presAssocID="{25E891D0-38EA-4F14-8474-640F5D5DA8BC}" presName="Image" presStyleLbl="alignImgPlace1" presStyleIdx="1" presStyleCnt="3" custScaleX="92239" custScaleY="97441" custLinFactNeighborX="507" custLinFactNeighborY="-119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hr-HR"/>
        </a:p>
      </dgm:t>
    </dgm:pt>
    <dgm:pt modelId="{E6A38641-A750-4986-9B61-60BAD5AE2BC7}" type="pres">
      <dgm:prSet presAssocID="{25E891D0-38EA-4F14-8474-640F5D5DA8BC}" presName="ChildComposite" presStyleCnt="0"/>
      <dgm:spPr/>
    </dgm:pt>
    <dgm:pt modelId="{59136E47-E269-4178-897B-52076243AE3C}" type="pres">
      <dgm:prSet presAssocID="{25E891D0-38EA-4F14-8474-640F5D5DA8BC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A75D14-624C-41EF-A09A-D044AFEBA88C}" type="pres">
      <dgm:prSet presAssocID="{25E891D0-38EA-4F14-8474-640F5D5DA8B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7B7A57-2A77-46AE-B026-3EF56DEF5D04}" type="pres">
      <dgm:prSet presAssocID="{7D796BCD-FCED-4CB7-BBE3-7186AE57C57D}" presName="sibTrans" presStyleCnt="0"/>
      <dgm:spPr/>
    </dgm:pt>
    <dgm:pt modelId="{15345026-AFA2-456B-9F2C-98D823B090C5}" type="pres">
      <dgm:prSet presAssocID="{41912705-7B7B-4673-B016-FB73672A69C3}" presName="composite" presStyleCnt="0">
        <dgm:presLayoutVars>
          <dgm:chMax val="1"/>
          <dgm:chPref val="1"/>
        </dgm:presLayoutVars>
      </dgm:prSet>
      <dgm:spPr/>
    </dgm:pt>
    <dgm:pt modelId="{1C386158-5CDA-4BC0-B14B-5B5D7DF382E2}" type="pres">
      <dgm:prSet presAssocID="{41912705-7B7B-4673-B016-FB73672A69C3}" presName="Accent" presStyleLbl="trAlignAcc1" presStyleIdx="2" presStyleCnt="3">
        <dgm:presLayoutVars>
          <dgm:chMax val="0"/>
          <dgm:chPref val="0"/>
        </dgm:presLayoutVars>
      </dgm:prSet>
      <dgm:spPr/>
    </dgm:pt>
    <dgm:pt modelId="{4950AD3E-94BE-4019-8FA1-DE479518F768}" type="pres">
      <dgm:prSet presAssocID="{41912705-7B7B-4673-B016-FB73672A69C3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A898A4F-08D9-49E5-89A1-FCD59E534C4C}" type="pres">
      <dgm:prSet presAssocID="{41912705-7B7B-4673-B016-FB73672A69C3}" presName="ChildComposite" presStyleCnt="0"/>
      <dgm:spPr/>
    </dgm:pt>
    <dgm:pt modelId="{DAE87BCC-F869-494E-BE42-DA21DBE255CA}" type="pres">
      <dgm:prSet presAssocID="{41912705-7B7B-4673-B016-FB73672A69C3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D8878D-A20A-4FFA-BEFA-88A18144FE86}" type="pres">
      <dgm:prSet presAssocID="{41912705-7B7B-4673-B016-FB73672A69C3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B361C19-9D0A-467F-AA6C-42923ED5B413}" type="presOf" srcId="{A6B7CADC-A2A6-4451-9314-C6BC69F08BAF}" destId="{04EA89CE-5EEA-4EDE-ACE5-5F7AFEBFE5AF}" srcOrd="0" destOrd="0" presId="urn:microsoft.com/office/officeart/2008/layout/CaptionedPictures"/>
    <dgm:cxn modelId="{3A58E3CF-7846-4AFA-95C3-3DC07642D21C}" type="presOf" srcId="{5F4DD41E-039B-4022-A37F-F9A67DEEC73B}" destId="{DAE87BCC-F869-494E-BE42-DA21DBE255CA}" srcOrd="0" destOrd="0" presId="urn:microsoft.com/office/officeart/2008/layout/CaptionedPictures"/>
    <dgm:cxn modelId="{F2095A44-03BC-469C-9901-37DAE3C4DDE7}" type="presOf" srcId="{25E891D0-38EA-4F14-8474-640F5D5DA8BC}" destId="{D7A75D14-624C-41EF-A09A-D044AFEBA88C}" srcOrd="0" destOrd="0" presId="urn:microsoft.com/office/officeart/2008/layout/CaptionedPictures"/>
    <dgm:cxn modelId="{86740BDA-BDD9-4D2A-A7D6-E7320E590E71}" srcId="{2587CD9A-B351-4786-9D4B-CF998DBDCF89}" destId="{25E891D0-38EA-4F14-8474-640F5D5DA8BC}" srcOrd="1" destOrd="0" parTransId="{71F93908-20B3-42C5-B96C-B5DC2BAA52E9}" sibTransId="{7D796BCD-FCED-4CB7-BBE3-7186AE57C57D}"/>
    <dgm:cxn modelId="{08CA40F4-28C5-4E06-86D9-5CA61FBC8AF6}" type="presOf" srcId="{F0489C80-8B75-4FE7-88B6-1AB4A1D2568F}" destId="{59136E47-E269-4178-897B-52076243AE3C}" srcOrd="0" destOrd="0" presId="urn:microsoft.com/office/officeart/2008/layout/CaptionedPictures"/>
    <dgm:cxn modelId="{A5B21ED4-B27C-42EB-A696-0F4569385381}" srcId="{2587CD9A-B351-4786-9D4B-CF998DBDCF89}" destId="{A6B7CADC-A2A6-4451-9314-C6BC69F08BAF}" srcOrd="0" destOrd="0" parTransId="{F910AE11-1D60-4C77-9DE6-8744EE3296FC}" sibTransId="{52BF17DE-8CB6-48D0-BF2F-388EE7B73ED9}"/>
    <dgm:cxn modelId="{007B389E-094D-457D-A24B-E71989712734}" type="presOf" srcId="{2587CD9A-B351-4786-9D4B-CF998DBDCF89}" destId="{114EF17E-40EC-4F88-B7DD-3A0DF038E59E}" srcOrd="0" destOrd="0" presId="urn:microsoft.com/office/officeart/2008/layout/CaptionedPictures"/>
    <dgm:cxn modelId="{A92A1AE8-FD87-4650-A345-297B87ED0E6D}" type="presOf" srcId="{41912705-7B7B-4673-B016-FB73672A69C3}" destId="{40D8878D-A20A-4FFA-BEFA-88A18144FE86}" srcOrd="0" destOrd="0" presId="urn:microsoft.com/office/officeart/2008/layout/CaptionedPictures"/>
    <dgm:cxn modelId="{604DE0BC-D5CC-427F-91E3-5F7AEA405926}" srcId="{A6B7CADC-A2A6-4451-9314-C6BC69F08BAF}" destId="{90ECF3A7-70BD-4F9C-BDBC-35095A5BD8ED}" srcOrd="0" destOrd="0" parTransId="{A050254C-C83A-452F-9594-D457224A9060}" sibTransId="{DC7831EB-779E-46C9-AD1C-DA71FBC2EAA3}"/>
    <dgm:cxn modelId="{68CA9C02-0ED1-420A-BB21-8B378688071B}" type="presOf" srcId="{90ECF3A7-70BD-4F9C-BDBC-35095A5BD8ED}" destId="{9A4255AE-C680-4453-802D-FD0321B7C7C3}" srcOrd="0" destOrd="0" presId="urn:microsoft.com/office/officeart/2008/layout/CaptionedPictures"/>
    <dgm:cxn modelId="{77A3F1EA-BD7B-4F3A-BC81-635F15CE3539}" srcId="{25E891D0-38EA-4F14-8474-640F5D5DA8BC}" destId="{F0489C80-8B75-4FE7-88B6-1AB4A1D2568F}" srcOrd="0" destOrd="0" parTransId="{F9BF39AD-DEFF-4F0C-801C-01CD5629A632}" sibTransId="{AB5FB0A7-67C6-495E-A938-864BDF051660}"/>
    <dgm:cxn modelId="{368B01E6-0FFF-423F-BBB8-DB980D655975}" srcId="{2587CD9A-B351-4786-9D4B-CF998DBDCF89}" destId="{41912705-7B7B-4673-B016-FB73672A69C3}" srcOrd="2" destOrd="0" parTransId="{C0D921FD-F373-43F4-B0AE-B6CC9FF4F1A5}" sibTransId="{AB6149AA-339E-4684-BD9C-36AA0872D961}"/>
    <dgm:cxn modelId="{F8B01591-B81D-4267-8076-7EAA2BE103F1}" srcId="{41912705-7B7B-4673-B016-FB73672A69C3}" destId="{5F4DD41E-039B-4022-A37F-F9A67DEEC73B}" srcOrd="0" destOrd="0" parTransId="{1912A300-65E8-4F64-B4DB-FDC64B22C010}" sibTransId="{70B62F75-E6A1-41B3-A973-4E70E53E3D71}"/>
    <dgm:cxn modelId="{2CE66C19-3816-46A4-A6A6-DB58922EEEFC}" type="presParOf" srcId="{114EF17E-40EC-4F88-B7DD-3A0DF038E59E}" destId="{DC732021-286A-4F1C-BACA-19781836DBDE}" srcOrd="0" destOrd="0" presId="urn:microsoft.com/office/officeart/2008/layout/CaptionedPictures"/>
    <dgm:cxn modelId="{6B6BC5B6-A5EC-4B6D-BC5E-441D45AB52A4}" type="presParOf" srcId="{DC732021-286A-4F1C-BACA-19781836DBDE}" destId="{D9B10883-3EFC-40B2-95A9-7C29B23A3152}" srcOrd="0" destOrd="0" presId="urn:microsoft.com/office/officeart/2008/layout/CaptionedPictures"/>
    <dgm:cxn modelId="{F1F9C9D9-F1BF-465E-BD62-00E9AD79D408}" type="presParOf" srcId="{DC732021-286A-4F1C-BACA-19781836DBDE}" destId="{ECEE0C3C-B387-4710-81BF-7E5E15C64809}" srcOrd="1" destOrd="0" presId="urn:microsoft.com/office/officeart/2008/layout/CaptionedPictures"/>
    <dgm:cxn modelId="{9C00E8F0-8226-4CBE-AB72-78FF4788E613}" type="presParOf" srcId="{DC732021-286A-4F1C-BACA-19781836DBDE}" destId="{66554D4F-8FAE-4CA0-A423-9303BFCA9759}" srcOrd="2" destOrd="0" presId="urn:microsoft.com/office/officeart/2008/layout/CaptionedPictures"/>
    <dgm:cxn modelId="{73750DC8-07CF-478A-B068-7ABE61AF7D6D}" type="presParOf" srcId="{66554D4F-8FAE-4CA0-A423-9303BFCA9759}" destId="{9A4255AE-C680-4453-802D-FD0321B7C7C3}" srcOrd="0" destOrd="0" presId="urn:microsoft.com/office/officeart/2008/layout/CaptionedPictures"/>
    <dgm:cxn modelId="{BF5078DA-AA4F-4DB8-B846-96FEFEEAEDA4}" type="presParOf" srcId="{66554D4F-8FAE-4CA0-A423-9303BFCA9759}" destId="{04EA89CE-5EEA-4EDE-ACE5-5F7AFEBFE5AF}" srcOrd="1" destOrd="0" presId="urn:microsoft.com/office/officeart/2008/layout/CaptionedPictures"/>
    <dgm:cxn modelId="{233D83E3-47E6-453A-9FDC-76B3D4827AC7}" type="presParOf" srcId="{114EF17E-40EC-4F88-B7DD-3A0DF038E59E}" destId="{727015E7-039D-40AA-824B-337CE2726C6C}" srcOrd="1" destOrd="0" presId="urn:microsoft.com/office/officeart/2008/layout/CaptionedPictures"/>
    <dgm:cxn modelId="{1B2142FB-2F78-4AAA-858F-3835FBBC746D}" type="presParOf" srcId="{114EF17E-40EC-4F88-B7DD-3A0DF038E59E}" destId="{1BB8E083-7FFA-422A-8A28-294A9451BBB5}" srcOrd="2" destOrd="0" presId="urn:microsoft.com/office/officeart/2008/layout/CaptionedPictures"/>
    <dgm:cxn modelId="{9AB2BE34-52C4-464E-AEA2-BDF71ED87C31}" type="presParOf" srcId="{1BB8E083-7FFA-422A-8A28-294A9451BBB5}" destId="{B3361F6A-129B-4256-9BF5-BF60989125B8}" srcOrd="0" destOrd="0" presId="urn:microsoft.com/office/officeart/2008/layout/CaptionedPictures"/>
    <dgm:cxn modelId="{3AD87DCB-1519-4CA0-8960-555B4702914B}" type="presParOf" srcId="{1BB8E083-7FFA-422A-8A28-294A9451BBB5}" destId="{00791B91-C153-42E0-A85F-CFF0515BE0A1}" srcOrd="1" destOrd="0" presId="urn:microsoft.com/office/officeart/2008/layout/CaptionedPictures"/>
    <dgm:cxn modelId="{F6A4CD1D-66A6-43F8-9FD4-9033A9200373}" type="presParOf" srcId="{1BB8E083-7FFA-422A-8A28-294A9451BBB5}" destId="{E6A38641-A750-4986-9B61-60BAD5AE2BC7}" srcOrd="2" destOrd="0" presId="urn:microsoft.com/office/officeart/2008/layout/CaptionedPictures"/>
    <dgm:cxn modelId="{2F421725-00F5-44D3-BABB-5C9A394A410C}" type="presParOf" srcId="{E6A38641-A750-4986-9B61-60BAD5AE2BC7}" destId="{59136E47-E269-4178-897B-52076243AE3C}" srcOrd="0" destOrd="0" presId="urn:microsoft.com/office/officeart/2008/layout/CaptionedPictures"/>
    <dgm:cxn modelId="{AC2D1AEB-68E1-443B-84FD-B86E0F8FEBA6}" type="presParOf" srcId="{E6A38641-A750-4986-9B61-60BAD5AE2BC7}" destId="{D7A75D14-624C-41EF-A09A-D044AFEBA88C}" srcOrd="1" destOrd="0" presId="urn:microsoft.com/office/officeart/2008/layout/CaptionedPictures"/>
    <dgm:cxn modelId="{2546A710-2242-4BD4-B46A-70C4B8986370}" type="presParOf" srcId="{114EF17E-40EC-4F88-B7DD-3A0DF038E59E}" destId="{997B7A57-2A77-46AE-B026-3EF56DEF5D04}" srcOrd="3" destOrd="0" presId="urn:microsoft.com/office/officeart/2008/layout/CaptionedPictures"/>
    <dgm:cxn modelId="{E6ACA194-3194-4311-BF09-3B87AEB5AD98}" type="presParOf" srcId="{114EF17E-40EC-4F88-B7DD-3A0DF038E59E}" destId="{15345026-AFA2-456B-9F2C-98D823B090C5}" srcOrd="4" destOrd="0" presId="urn:microsoft.com/office/officeart/2008/layout/CaptionedPictures"/>
    <dgm:cxn modelId="{5FA98E20-6FAA-415A-8116-4C473C85F423}" type="presParOf" srcId="{15345026-AFA2-456B-9F2C-98D823B090C5}" destId="{1C386158-5CDA-4BC0-B14B-5B5D7DF382E2}" srcOrd="0" destOrd="0" presId="urn:microsoft.com/office/officeart/2008/layout/CaptionedPictures"/>
    <dgm:cxn modelId="{D9EF85A4-820D-48B9-B033-9589CDEF0763}" type="presParOf" srcId="{15345026-AFA2-456B-9F2C-98D823B090C5}" destId="{4950AD3E-94BE-4019-8FA1-DE479518F768}" srcOrd="1" destOrd="0" presId="urn:microsoft.com/office/officeart/2008/layout/CaptionedPictures"/>
    <dgm:cxn modelId="{6D8C3F1A-722C-43A3-A1F3-33CFC54103B5}" type="presParOf" srcId="{15345026-AFA2-456B-9F2C-98D823B090C5}" destId="{4A898A4F-08D9-49E5-89A1-FCD59E534C4C}" srcOrd="2" destOrd="0" presId="urn:microsoft.com/office/officeart/2008/layout/CaptionedPictures"/>
    <dgm:cxn modelId="{9C1DC908-F9F8-4D55-9AAA-4A089E7EABAA}" type="presParOf" srcId="{4A898A4F-08D9-49E5-89A1-FCD59E534C4C}" destId="{DAE87BCC-F869-494E-BE42-DA21DBE255CA}" srcOrd="0" destOrd="0" presId="urn:microsoft.com/office/officeart/2008/layout/CaptionedPictures"/>
    <dgm:cxn modelId="{1445F3B9-5FFD-475E-8BCA-96EECCC4CBBD}" type="presParOf" srcId="{4A898A4F-08D9-49E5-89A1-FCD59E534C4C}" destId="{40D8878D-A20A-4FFA-BEFA-88A18144FE86}" srcOrd="1" destOrd="0" presId="urn:microsoft.com/office/officeart/2008/layout/CaptionedPictures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FEEFA-B577-49AD-9A05-F49EE79137B0}">
      <dsp:nvSpPr>
        <dsp:cNvPr id="0" name=""/>
        <dsp:cNvSpPr/>
      </dsp:nvSpPr>
      <dsp:spPr>
        <a:xfrm>
          <a:off x="9249" y="0"/>
          <a:ext cx="6567199" cy="135507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18. stoljeće</a:t>
          </a:r>
          <a:endParaRPr lang="hr-HR" sz="6500" kern="1200" dirty="0"/>
        </a:p>
      </dsp:txBody>
      <dsp:txXfrm>
        <a:off x="9249" y="0"/>
        <a:ext cx="6228431" cy="1355074"/>
      </dsp:txXfrm>
    </dsp:sp>
    <dsp:sp modelId="{61A7FFFC-38B5-499A-9313-F3C1BEE192F5}">
      <dsp:nvSpPr>
        <dsp:cNvPr id="0" name=""/>
        <dsp:cNvSpPr/>
      </dsp:nvSpPr>
      <dsp:spPr>
        <a:xfrm>
          <a:off x="5263009" y="0"/>
          <a:ext cx="6567199" cy="1355074"/>
        </a:xfrm>
        <a:prstGeom prst="chevron">
          <a:avLst/>
        </a:prstGeom>
        <a:gradFill rotWithShape="0">
          <a:gsLst>
            <a:gs pos="0">
              <a:schemeClr val="accent5">
                <a:hueOff val="1644580"/>
                <a:satOff val="34343"/>
                <a:lumOff val="-1961"/>
                <a:alphaOff val="0"/>
                <a:shade val="85000"/>
                <a:satMod val="130000"/>
              </a:schemeClr>
            </a:gs>
            <a:gs pos="34000">
              <a:schemeClr val="accent5">
                <a:hueOff val="1644580"/>
                <a:satOff val="34343"/>
                <a:lumOff val="-1961"/>
                <a:alphaOff val="0"/>
                <a:shade val="87000"/>
                <a:satMod val="125000"/>
              </a:schemeClr>
            </a:gs>
            <a:gs pos="70000">
              <a:schemeClr val="accent5">
                <a:hueOff val="1644580"/>
                <a:satOff val="34343"/>
                <a:lumOff val="-19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644580"/>
                <a:satOff val="34343"/>
                <a:lumOff val="-19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19. stoljeće</a:t>
          </a:r>
          <a:endParaRPr lang="hr-HR" sz="6500" kern="1200" dirty="0"/>
        </a:p>
      </dsp:txBody>
      <dsp:txXfrm>
        <a:off x="5940546" y="0"/>
        <a:ext cx="5212125" cy="1355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C7241-8B18-4631-8B9A-7523B9D66E3D}">
      <dsp:nvSpPr>
        <dsp:cNvPr id="0" name=""/>
        <dsp:cNvSpPr/>
      </dsp:nvSpPr>
      <dsp:spPr>
        <a:xfrm>
          <a:off x="560612" y="1851"/>
          <a:ext cx="2403914" cy="1442348"/>
        </a:xfrm>
        <a:prstGeom prst="rect">
          <a:avLst/>
        </a:prstGeom>
        <a:solidFill>
          <a:schemeClr val="accent3">
            <a:lumMod val="50000"/>
          </a:schemeClr>
        </a:solidFill>
        <a:ln>
          <a:solidFill>
            <a:schemeClr val="tx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Razvoj škola i znanosti</a:t>
          </a:r>
          <a:endParaRPr lang="hr-HR" sz="2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612" y="1851"/>
        <a:ext cx="2403914" cy="1442348"/>
      </dsp:txXfrm>
    </dsp:sp>
    <dsp:sp modelId="{F4D7BF3E-08CB-4793-AF75-DB86AD860D32}">
      <dsp:nvSpPr>
        <dsp:cNvPr id="0" name=""/>
        <dsp:cNvSpPr/>
      </dsp:nvSpPr>
      <dsp:spPr>
        <a:xfrm>
          <a:off x="3204918" y="1851"/>
          <a:ext cx="2403914" cy="1442348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Razum</a:t>
          </a:r>
          <a:endParaRPr lang="hr-HR" sz="2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4918" y="1851"/>
        <a:ext cx="2403914" cy="1442348"/>
      </dsp:txXfrm>
    </dsp:sp>
    <dsp:sp modelId="{E9E6C5D5-0C98-48E6-953D-1206E44FC8DE}">
      <dsp:nvSpPr>
        <dsp:cNvPr id="0" name=""/>
        <dsp:cNvSpPr/>
      </dsp:nvSpPr>
      <dsp:spPr>
        <a:xfrm>
          <a:off x="560612" y="1684591"/>
          <a:ext cx="2403914" cy="1442348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Matija Antun Relković</a:t>
          </a:r>
          <a:endParaRPr lang="hr-HR" sz="2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612" y="1684591"/>
        <a:ext cx="2403914" cy="1442348"/>
      </dsp:txXfrm>
    </dsp:sp>
    <dsp:sp modelId="{5CBD089A-5CC8-45C4-BA5B-F83C2ED1F469}">
      <dsp:nvSpPr>
        <dsp:cNvPr id="0" name=""/>
        <dsp:cNvSpPr/>
      </dsp:nvSpPr>
      <dsp:spPr>
        <a:xfrm>
          <a:off x="3204918" y="1684591"/>
          <a:ext cx="2403914" cy="1442348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Protiv apsolutizma i feudalnog društva</a:t>
          </a:r>
          <a:endParaRPr lang="hr-HR" sz="2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4918" y="1684591"/>
        <a:ext cx="2403914" cy="1442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10883-3EFC-40B2-95A9-7C29B23A3152}">
      <dsp:nvSpPr>
        <dsp:cNvPr id="0" name=""/>
        <dsp:cNvSpPr/>
      </dsp:nvSpPr>
      <dsp:spPr>
        <a:xfrm>
          <a:off x="1596" y="1460149"/>
          <a:ext cx="2415295" cy="2841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E0C3C-B387-4710-81BF-7E5E15C64809}">
      <dsp:nvSpPr>
        <dsp:cNvPr id="0" name=""/>
        <dsp:cNvSpPr/>
      </dsp:nvSpPr>
      <dsp:spPr>
        <a:xfrm>
          <a:off x="122361" y="1573810"/>
          <a:ext cx="2173765" cy="1846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255AE-C680-4453-802D-FD0321B7C7C3}">
      <dsp:nvSpPr>
        <dsp:cNvPr id="0" name=""/>
        <dsp:cNvSpPr/>
      </dsp:nvSpPr>
      <dsp:spPr>
        <a:xfrm>
          <a:off x="122361" y="3704975"/>
          <a:ext cx="2173765" cy="483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Koje su 2 države u 18. st. vladale hrvatskim zemljama?</a:t>
          </a:r>
          <a:endParaRPr lang="hr-HR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361" y="3704975"/>
        <a:ext cx="2173765" cy="483036"/>
      </dsp:txXfrm>
    </dsp:sp>
    <dsp:sp modelId="{04EA89CE-5EEA-4EDE-ACE5-5F7AFEBFE5AF}">
      <dsp:nvSpPr>
        <dsp:cNvPr id="0" name=""/>
        <dsp:cNvSpPr/>
      </dsp:nvSpPr>
      <dsp:spPr>
        <a:xfrm>
          <a:off x="122361" y="3420800"/>
          <a:ext cx="2173765" cy="28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Uz pomoć povijesne karte</a:t>
          </a:r>
          <a:endParaRPr lang="hr-H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361" y="3420800"/>
        <a:ext cx="2173765" cy="284175"/>
      </dsp:txXfrm>
    </dsp:sp>
    <dsp:sp modelId="{B3361F6A-129B-4256-9BF5-BF60989125B8}">
      <dsp:nvSpPr>
        <dsp:cNvPr id="0" name=""/>
        <dsp:cNvSpPr/>
      </dsp:nvSpPr>
      <dsp:spPr>
        <a:xfrm>
          <a:off x="2813509" y="1460149"/>
          <a:ext cx="2415295" cy="2841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91B91-C153-42E0-A85F-CFF0515BE0A1}">
      <dsp:nvSpPr>
        <dsp:cNvPr id="0" name=""/>
        <dsp:cNvSpPr/>
      </dsp:nvSpPr>
      <dsp:spPr>
        <a:xfrm>
          <a:off x="3029648" y="1575407"/>
          <a:ext cx="2005059" cy="17997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36E47-E269-4178-897B-52076243AE3C}">
      <dsp:nvSpPr>
        <dsp:cNvPr id="0" name=""/>
        <dsp:cNvSpPr/>
      </dsp:nvSpPr>
      <dsp:spPr>
        <a:xfrm>
          <a:off x="2934274" y="3704975"/>
          <a:ext cx="2173765" cy="483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Usporedi vladavinu apsolutističkog vladara i prosvijećenog apsolutiste.</a:t>
          </a:r>
          <a:endParaRPr lang="hr-HR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4274" y="3704975"/>
        <a:ext cx="2173765" cy="483036"/>
      </dsp:txXfrm>
    </dsp:sp>
    <dsp:sp modelId="{D7A75D14-624C-41EF-A09A-D044AFEBA88C}">
      <dsp:nvSpPr>
        <dsp:cNvPr id="0" name=""/>
        <dsp:cNvSpPr/>
      </dsp:nvSpPr>
      <dsp:spPr>
        <a:xfrm>
          <a:off x="2934274" y="3420800"/>
          <a:ext cx="2173765" cy="28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Usporedi</a:t>
          </a:r>
          <a:endParaRPr lang="hr-H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4274" y="3420800"/>
        <a:ext cx="2173765" cy="284175"/>
      </dsp:txXfrm>
    </dsp:sp>
    <dsp:sp modelId="{1C386158-5CDA-4BC0-B14B-5B5D7DF382E2}">
      <dsp:nvSpPr>
        <dsp:cNvPr id="0" name=""/>
        <dsp:cNvSpPr/>
      </dsp:nvSpPr>
      <dsp:spPr>
        <a:xfrm>
          <a:off x="5625422" y="1460149"/>
          <a:ext cx="2415295" cy="2841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0AD3E-94BE-4019-8FA1-DE479518F768}">
      <dsp:nvSpPr>
        <dsp:cNvPr id="0" name=""/>
        <dsp:cNvSpPr/>
      </dsp:nvSpPr>
      <dsp:spPr>
        <a:xfrm>
          <a:off x="5746187" y="1573810"/>
          <a:ext cx="2173765" cy="1846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87BCC-F869-494E-BE42-DA21DBE255CA}">
      <dsp:nvSpPr>
        <dsp:cNvPr id="0" name=""/>
        <dsp:cNvSpPr/>
      </dsp:nvSpPr>
      <dsp:spPr>
        <a:xfrm>
          <a:off x="5746187" y="3704975"/>
          <a:ext cx="2173765" cy="483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Opiši reformu prikazanu na slici te koje je promjene izazvala. </a:t>
          </a:r>
          <a:endParaRPr lang="hr-HR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6187" y="3704975"/>
        <a:ext cx="2173765" cy="483036"/>
      </dsp:txXfrm>
    </dsp:sp>
    <dsp:sp modelId="{40D8878D-A20A-4FFA-BEFA-88A18144FE86}">
      <dsp:nvSpPr>
        <dsp:cNvPr id="0" name=""/>
        <dsp:cNvSpPr/>
      </dsp:nvSpPr>
      <dsp:spPr>
        <a:xfrm>
          <a:off x="5746187" y="3420800"/>
          <a:ext cx="2173765" cy="28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 </a:t>
          </a:r>
          <a:r>
            <a:rPr lang="hr-HR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Reforme</a:t>
          </a:r>
          <a:endParaRPr lang="hr-H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6187" y="3420800"/>
        <a:ext cx="2173765" cy="28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13:50:51.56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E6D37FBF-E014-44F6-9381-5813BF8D4971}" emma:medium="tactile" emma:mode="ink">
          <msink:context xmlns:msink="http://schemas.microsoft.com/ink/2010/main" type="writingRegion" rotatedBoundingBox="7371,11730 3252,7432 6113,4691 10231,8989"/>
        </emma:interpretation>
      </emma:emma>
    </inkml:annotationXML>
    <inkml:traceGroup>
      <inkml:annotationXML>
        <emma:emma xmlns:emma="http://www.w3.org/2003/04/emma" version="1.0">
          <emma:interpretation id="{3D5E9A2B-D459-4FAD-BD37-85A621C0201A}" emma:medium="tactile" emma:mode="ink">
            <msink:context xmlns:msink="http://schemas.microsoft.com/ink/2010/main" type="paragraph" rotatedBoundingBox="7371,11730 3252,7432 6113,4691 10231,8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E0D50E-5292-402D-A133-4A16BE9D5DCD}" emma:medium="tactile" emma:mode="ink">
              <msink:context xmlns:msink="http://schemas.microsoft.com/ink/2010/main" type="line" rotatedBoundingBox="7371,11730 3252,7432 6113,4691 10231,8989"/>
            </emma:interpretation>
          </emma:emma>
        </inkml:annotationXML>
        <inkml:traceGroup>
          <inkml:annotationXML>
            <emma:emma xmlns:emma="http://www.w3.org/2003/04/emma" version="1.0">
              <emma:interpretation id="{CB6F4605-6101-45D7-9478-424E03FA2C69}" emma:medium="tactile" emma:mode="ink">
                <msink:context xmlns:msink="http://schemas.microsoft.com/ink/2010/main" type="inkWord" rotatedBoundingBox="7371,11730 3252,7432 6113,4691 10231,8989"/>
              </emma:interpretation>
              <emma:one-of disjunction-type="recognition" id="oneOf0">
                <emma:interpretation id="interp0" emma:lang="" emma:confidence="0">
                  <emma:literal>@</emma:literal>
                </emma:interpretation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108 1446 0,'-31'-31'125,"1"-30"-125,30 0 16,-31 30-1,31 1 1,0-1-16,0 0 16,0-30-1,0 31-15,0-1 0,0 0 16,0 1-16,0-1 15,0-30-15,0 30 32,0 1-32,0-31 15,0 30 1,31-30 0,-1 0-1,-30 30 1,31 31-16,-1-31 0,-30 1 15,0-1-15,31 31 16,-31-61 0,31 30-1,-31 1 1,30 30-16,-30-31 16,31 1-1,-1-1 1,1 0-1,0 1 17,-1-1-17,1 31 17,-31-30-32,30 30 31,1 0-16,0 0 1,-31-31 0,30 31-16,1 0 15,30 0 1,-30 0 15,-1 0 0,1 0-15,-1 0 0,1 0-1,0 0 1,-1 0 0,1 0-1,-1 0 1,1 0-1,0 0 1,-1 0 0,1 0-1,-1 0 17,1 0-17,0 0-15,-1 0 16,1 0-16,-1 0 15,1 0 17,0 0-17,-1 0 1,1 31 0,-1-31-16,1 0 15,30 0 1,-61 30-1,31-30-15,-1 31 32,1-31-17,0 0-15,-1 0 16,1 0-16,0 0 16,-1 0-1,-30 30-15,31-30 31,-1 0-15,1 0 0,0 0-1,-1 0-15,1 0 16,-1 0-16,1 0 16,0 0 15,-1 0-31,1 0 31,30 0 0,-30-30-15,-1 30 0,1-31 15,-1 31-16,1 0 1,0-30-16,-1 30 16,1-31-16,-1 31 15,1-31-15,0 31 16,-1 0-16,1 0 16,-1 0-16,1-30 15,0 30-15,-1 0 16,1 0-1,-1 0 1,-30-31 0,31 31-16,-31-30 15,61 30-15,-30 0 16,-1 0-16,1 0 16,0 0-16,-1 0 15,1 0 1,-1 0-16,1 0 31,0 0-15,-1 0-1,1 0 1,-1 0 0,1 30-1,0 1 16,-1-31-15,-30 30 15,31-30 1,-31 31-32,30-31 15,-30 31 1,31-31-16,-31 30 15,31 1 1,-1-1 0,1-30-1,-31 31 1,30-31-16,-30 31 16,31-1-1,-31 1 1,61-31-16,-61 30 15,31 1 1,-1 0 0,1-31-16,-31 30 15,31-30 17,-31 31-17,30-1-15,-30 1 16,31 0-1,-31-1 1,0 1-16,30-31 16,-30 30-16,31 1 15,-31 0-15,31-31 16,-31 30-16,0 1 16,30-1-16,1 1 15,-31 0 1,30-31-16,-30 30 15,0 1-15,31-31 16,-31 30-16,0 1 31,31-31-15,-31 31 78,30-31-79,-30 30 1,31-30-16,-1 31 31,1-31-15,0 0-1,-31 30 1,30-30 0,1 0-1,-31 31-15,31 0 16,-1-31 0,-30 30-1,31-30 1,-31 31-1,0-1 17,30-30-32,-30 31 15,31 0 1,0-1 15,-31 1 47,0-1-62,0 1 15,0 0-15,0-1 15,0 1-31,-31-31 16,31 30-16,-31 1 15,1-31 1,30 31 0,0-1-1,-31-30 1,1 31 15,30-1 32,-31-30-48,31 31-15,0 0 16,-31-31-16,31 30 15,-30 1 17,-1-31-17,31 30 1,-31 1-16,1 0 16,30-1 15,-31-30-16,1 61 1,-1-61-16,31 31 0,-31-31 16,1 31-1,-1-31 1,31 30 0,-30-30-16,30 31 15,-31-31-15,0 0 16,31 30-1,-30-30 1,30 31 0,-31-31-1,1 31 1,-1-31 0,0 30-16,1-30 15,-1 0 1,31 31-16,-30-31 94,30 31-63,0-1-31,-31-30 15,31 31 1,0-1 15,0 1 1,0 0-32,0-1 15,0 31 1,0-30-1,0 0 1,0-1-16,0 1 16,31-1-1,-31 1-15,0 0 16,30-31-16,-30 30 16,0 1-16,0-1 15,0 1 1,0 0-1,0-1 17,0 1-32,31-31 31,-31 30-15,0 1 15,0 0-16,0-1-15,30-30 16,-30 31-16,31-1 16,0-30-16,-31 62 15,30-62 1,1 61-16,-1-61 16,1 30-16,0 1 15,-1 0-15,-30-1 16,31-30-16,-1 31 31,1-31-31,0 61 16,30 0-16,0-30 15,-61-1 1,31 1-16,-1-31 16,1 31-16,0-31 31,-31 30-31,61 1 0,-31-1 31,1 1-15,-31 0-1,31-1 1,-1 1 0,1-31-16,-31 30 15,30-30 1,-30 62-16,0-32 31,31-30-15,-31 31-16,0-1 15,0 1 17,31-31-17,-31 31-15,0-1 31,0 1 1,0-1-32,0 1 31,0 0-15,0-1 30,0 1-46,-31-1 16,31 1 31,-31-31-47,1 31 31,-1-31-31,31 30 16,-30-30-1,-1 0 1,-30 0 15,30 0-15,1 0 15,-32 0-15,32 0-1,-1 0 1,0 0-16,1 0 16,-1 0-1,1-30 1,-1 30-16,0 0 16,31-31-16,-61 0 15,61 1-15,-30-1 16,-1-30-16,0 61 15,1-31-15,-1 1 16,1-1 0,-1-30-16,0 30 15,1 1 1,30-1-16,-61-30 16,30 30-16,0-30 15,1 31-15,-31-1 16,61 0-16,-31 1 15,-30-1 1,30 1 0,31-1-1,-30 31 1,-1-31-16,-30 31 16,61-30-16,-31 30 15,1 0-15,30-31 16,-31 31-16,0 0 15,1-30-15,-1 30 16,1 0 0,-1 0 31,0 0-32,1 0-15,30-31 16,-31 31 15,1 0-15,-1 0-1,0 0 1,1 0 0,-1 0-1,-30 0-15,30 0 16,1 0-16,-1 0 0,31 31 15,-61-31-15,30 0 16,31 30 0,-30 1-1,-1-31-15,31 30 16,-30-30-16,30 31 0,-31-31 31,31 31-31,0-1 31,-31 1 1,1-31-17,30 30 17,-31-30 14,31 31-46,-30-31 16,-1 0 0,0 0-16,1 0 62,-1 0-46,1 0 15,-1 0-31,31-31 16,-31 31-1,1-30 1,30-1-16,-31 31 16,1 0-16,30-30 15,-31 30-15,31-31 16,-61 31-16,61-31 0,-31 1 15,1 30-15,-1-31 16,0 1 0,1 30-1,-1-31-15,0 31 16,31-31 0,-30 31-16,-1-30 15,1 30-15,30-31 16,-31 31-16,-30 0 15,61-30 1,-31 30-16,-30 0 16,30-31-16,1 31 15,30-31-15,-31 31 16,1 0 0,-1-30-16,0 30 15,1 0-15,-1 0 16,31-31-16,-30 31 15,-1 0 17,0-30-1,1-1-15,-1 31-1,31-31-15,-30 31 16,-1-30 31,31-1-32,-31 1 1,31-1 0,0 0-16,0 1 15,0-1-15,0-30 16,0 30-1,0-30-15,0 31 16,0-1-16,0 0 16,0 1-1,31-1-15,-31 1 16,0-1-16,0 0 16,0 1-1,31 30-15,-31-31 16,0 1 15,0-1-15,0 0 15,0 1 0,0-1 0,0 1-15,0-1 31,0 0-31,0 1-1,0-1 1,0 0-1,0 1 1,-31 30 0,31-31-16,0 1 15,-31 30-15,31-31 16,-30 0 0,30 1-16,-31-1 15,1-30 1,-1 30-16,31 1 15,-31 30-15,31-31 16,-30 31-16,30-30 16,-31 30-16,31-31 15,-30 31-15,30-31 63,-31 31-32,31-30 0,-31 30 1,31-31-1,0 1-16,-30 30 1,30-31 0,-31 31-1,1 0-15,30-31 16,-31 1 15,0-1-15,31 1-1,-30 30 1,30-31 0,-31 31-1,31-31 32,0 1 0,0-1-16,-30 1 172,-1 30-171,31-31 61,-31 31-30,1 0-63,30-31 78,0 1 156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14:10:45.55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E2A6D4-A2DF-45ED-81C8-366649F471F1}" emma:medium="tactile" emma:mode="ink">
          <msink:context xmlns:msink="http://schemas.microsoft.com/ink/2010/main" type="writingRegion" rotatedBoundingBox="1500,16855 286,16574 486,15711 1700,15992"/>
        </emma:interpretation>
      </emma:emma>
    </inkml:annotationXML>
    <inkml:traceGroup>
      <inkml:annotationXML>
        <emma:emma xmlns:emma="http://www.w3.org/2003/04/emma" version="1.0">
          <emma:interpretation id="{DF73D3FE-7314-47B9-AB71-DF0848A106FF}" emma:medium="tactile" emma:mode="ink">
            <msink:context xmlns:msink="http://schemas.microsoft.com/ink/2010/main" type="paragraph" rotatedBoundingBox="1500,16855 286,16574 486,15711 1700,15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4FDE35-CC3A-4C60-8092-C3A708858978}" emma:medium="tactile" emma:mode="ink">
              <msink:context xmlns:msink="http://schemas.microsoft.com/ink/2010/main" type="line" rotatedBoundingBox="1500,16855 286,16574 486,15711 1700,15992"/>
            </emma:interpretation>
          </emma:emma>
        </inkml:annotationXML>
        <inkml:traceGroup>
          <inkml:annotationXML>
            <emma:emma xmlns:emma="http://www.w3.org/2003/04/emma" version="1.0">
              <emma:interpretation id="{4FCCAF0E-3E56-432D-8607-7BFA029D343F}" emma:medium="tactile" emma:mode="ink">
                <msink:context xmlns:msink="http://schemas.microsoft.com/ink/2010/main" type="inkWord" rotatedBoundingBox="1500,16855 286,16574 486,15711 1700,15992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921 217 0,'31'0'0,"0"0"125,-31-31-16,0 0-62,-31 31-47,0 0 15,1-30 17,-1 30-17,1 0 1,-1 0 0,0 0-16,1-31 62,-1 31-46,1 0 109,-1 0-78,0 0 78,31-30-94,-30 30-31,-1-31 140,1 31-124,-1 0 0,0 0 31,1 0-1,30-31-30,-31 31 15,1 0 1,-1 0-1,0 0 31,1 0-30,-1 0 108,0 31-77,31 0-48,-30-31 48,30 30-48,-31-30 32,1 0-15,30 31-17,-31-1 32,31 1-31,-31-31 31,31 31-16,0-1 94,-30-30-110,30 31 1,0 0 0,-31-31 15,31 30 0,0 1 0,0-1 1,0 1-17,0 0 32,0-1 16,0 1 30,0-1-77,0 1 0,31 0 15,-31-1-15,30 1-1,-30-1 1,31 1-16,-31 0 31,31-31-15,-1 30 77,1 1-30,-1-31-16,32 30 31,-32-30-47,1 0 0,-31 31-31,31-31 16,-1 0 0,1 0-1,-1 0 48,1 0-48,0 0 32,-1 0-47,1 0 32,-1 0-32,1 0 15,30 0 1,-30 0-1,-1 0 1,1 0 15,0 0 1,-1 0-1,1 0-16,-1 0 1,1 0 0,-31-31-16,31 31 31,-1 0-15,-30-30-1,31 30 32,-1 0-31,-30-31-1,31 31 1,-31-30 31,31 30-32,-31-31 1,0 0 15,30 31-15,-30-30 31,31 30-16,-31-31 0,0 1 32,0-1-1,0 0-15,0 1 0,0-1-16,0 1 63,0-1-63,0 0 141,-31 1-156,1-1 109,-1 31-63,31-30-62,-31-1 110,1 31-110,30-31 15,-31 31 142,31-30 421,-30 30-516,30-31 704,-31 31-751,31-31 1,-31 31 0,1-30 93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14:10:53.37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E393FB-4150-4FD7-8C39-FA06687EF4B2}" emma:medium="tactile" emma:mode="ink">
          <msink:context xmlns:msink="http://schemas.microsoft.com/ink/2010/main" type="writingRegion" rotatedBoundingBox="16035,16403 17504,16403 17504,17229 16035,17229"/>
        </emma:interpretation>
      </emma:emma>
    </inkml:annotationXML>
    <inkml:traceGroup>
      <inkml:annotationXML>
        <emma:emma xmlns:emma="http://www.w3.org/2003/04/emma" version="1.0">
          <emma:interpretation id="{293612DE-702A-48C8-B17E-28D9A1EA41C0}" emma:medium="tactile" emma:mode="ink">
            <msink:context xmlns:msink="http://schemas.microsoft.com/ink/2010/main" type="paragraph" rotatedBoundingBox="16035,16403 17504,16403 17504,17229 16035,17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B6D87E-7947-4A47-BBA8-6860B0227C47}" emma:medium="tactile" emma:mode="ink">
              <msink:context xmlns:msink="http://schemas.microsoft.com/ink/2010/main" type="line" rotatedBoundingBox="16035,16403 17504,16403 17504,17229 16035,17229"/>
            </emma:interpretation>
          </emma:emma>
        </inkml:annotationXML>
        <inkml:traceGroup>
          <inkml:annotationXML>
            <emma:emma xmlns:emma="http://www.w3.org/2003/04/emma" version="1.0">
              <emma:interpretation id="{CD2C3E35-7FB1-428D-BAF3-CBAF7A3CC835}" emma:medium="tactile" emma:mode="ink">
                <msink:context xmlns:msink="http://schemas.microsoft.com/ink/2010/main" type="inkWord" rotatedBoundingBox="16035,16403 17504,16403 17504,17229 16035,17229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185 545 0,'0'-31'16,"-31"31"15,1-30 172,-1-1-109,31 0-47,0 1 0,-31 30 0,31-31-32,0 1 1,0-1 31,0 0-16,0 1 16,0-1-31,31 1-1,0 30 48,-31-31-63,30 31 15,-30-31 32,31 1-16,30 30-15,-30 0 0,-1 0-1,1 0-15,-1 0 16,1-31 0,0 31-16,-1 0 31,1 0 31,-1 0-46,1-30 15,0 30-15,-1 0-1,1 0 1,-1 0 0,1 0 31,0 0-32,-1 0 16,1 0 1,-1 0-32,1 0 15,0 0 1,-1 0-16,1 0 16,-1 0 15,1 0-16,0 0-15,-1 0 16,31 0 0,-30 0-1,0 0 1,-1 0 15,1 30 0,-1-30 1,-30 31-17,31-1 17,0-30-1,-31 31-16,30 0 32,1-31-15,-31 30-17,0 1 1,0-1 15,30-30-31,-30 31 31,0 0 1,0-1-32,0 1 31,0-1 0,31-30-15,-31 31-1,0 0 1,0-1 46,0 1-46,0-1 15,0 1-15,0 0 15,-31-31 0,31 30-31,-30-30 16,30 31 0,-31-31-1,31 30 1,-30-30 0,-1 0-1,31 31-15,-31-31 16,1 0-1,-1 0 1,31 31-16,-30-31 16,-32 0-1,62 30 1,-30-30-16,-1 0 16,1 0-1,-1 0-15,0 0 16,31 31-1,-30-31 1,-1 0 15,1 0-15,-1 0 0,0 0 15,1 0-16,-1 0 1,1 0 0,-1 0-1,0 0 17,1 0-32,-1 0 15,-30 0 1,30 0-1,1 0 1,-1 0 0,1 0-1,-1 0-15,31-31 16,-31 31-16,1 0 16,-1 0 46,1 0-46,30-30 109,-31 30-110,0 0 1,31-31 15,-30 0-31,-1 31 47,31-30-31,-30 30-16,-1-31 31,0 31 188,31-30-188,0-1 31,0 0 1,-30 31 15,30-30 47,0-1-94,0 1 63,0-1-16,-31 31 63,31-31-32,0 1 63,0-1-16,0 1-140,0-1 187,0 62 328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14:43:57.29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482A17-6659-4957-8197-030D1BBF2C7E}" emma:medium="tactile" emma:mode="ink">
          <msink:context xmlns:msink="http://schemas.microsoft.com/ink/2010/main" type="writingRegion" rotatedBoundingBox="24452,4574 31611,4643 31595,6308 24436,6240"/>
        </emma:interpretation>
      </emma:emma>
    </inkml:annotationXML>
    <inkml:traceGroup>
      <inkml:annotationXML>
        <emma:emma xmlns:emma="http://www.w3.org/2003/04/emma" version="1.0">
          <emma:interpretation id="{516D9FAA-D993-43E8-ACDD-F27FE51CA09E}" emma:medium="tactile" emma:mode="ink">
            <msink:context xmlns:msink="http://schemas.microsoft.com/ink/2010/main" type="paragraph" rotatedBoundingBox="24452,4574 31611,4643 31595,6308 24436,6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42452A-E4FE-4D33-A95B-A275308A0E47}" emma:medium="tactile" emma:mode="ink">
              <msink:context xmlns:msink="http://schemas.microsoft.com/ink/2010/main" type="line" rotatedBoundingBox="24452,4574 31611,4643 31595,6308 24436,6240"/>
            </emma:interpretation>
          </emma:emma>
        </inkml:annotationXML>
        <inkml:traceGroup>
          <inkml:annotationXML>
            <emma:emma xmlns:emma="http://www.w3.org/2003/04/emma" version="1.0">
              <emma:interpretation id="{1EDC451E-5F83-44D2-B9CB-7F62985BED4A}" emma:medium="tactile" emma:mode="ink">
                <msink:context xmlns:msink="http://schemas.microsoft.com/ink/2010/main" type="inkWord" rotatedBoundingBox="24452,4574 31611,4643 31595,6308 24436,6240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221 680 0,'27'0'110,"0"-27"-95,1 27 32,-1-28-31,0 28-1,-27-27-15,28 27 32,-28-27-17,27 27 1,-27-28 0,27 28 15,-27-27-16,28 27 1,-1 0 15,-27-27-15,27 27 31,1-28-47,-28 1 15,27 27 1,0-27 0,0 27 15,1-28-15,-1 28 15,-27-27-16,27 0 1,1 27 0,-1 0-1,0-27 1,1 27 0,-1 0-1,0-28 1,1 28-1,-1 0 1,0 0-16,1 0 16,-1-27-16,0 27 15,0 0 1,1-27 0,-1 27-1,0 0 1,1 0-16,-1 0 15,0 0-15,1-28 32,-1 28-32,0-27 15,28 27-15,-28 0 16,28 0 0,-55-27-16,27 27 15,0 0-15,1 0 16,-1 0-1,0 0-15,-27-28 16,28 28-16,-1 0 16,0 0-1,1 0 1,-1 0 0,0 0-16,-27-27 15,28 27 1,-1 0-1,0 0 1,1 0 0,-1-27-16,27 27 15,-26 0 1,-1 0 0,0 0-1,1 0 1,-1 0-1,0 0-15,1 0 16,26 0-16,-54-28 0,28 28 16,-1 0-16,28 0 15,-28 0 1,0 0-16,0 0 16,28 0-16,-28 0 15,1 0-15,26 0 16,-26 0-16,-1 0 15,0 0-15,28 0 16,-28 0-16,0 0 16,28 0-16,-28 0 15,1 0 1,-1 0-16,0 0 16,1 0-1,-1 0-15,0 0 31,1 0-15,-1 0 0,28 0-16,-28 0 15,0 0-15,28 0 16,-28 0-16,0 0 16,1 0-16,-1 0 15,0 0 1,1 0-16,-1 0 15,28 0 1,-28 0-16,0 0 16,1 0-16,-1 0 15,0 0-15,0 0 16,1 0-16,-1 0 16,0 0-16,1 0 31,-1 0-31,0 0 15,1 0 1,26 0 0,-26 0-16,-1 0 15,0 0-15,1 0 16,-1 0-16,0 0 0,0 0 16,1 0-16,-1 0 15,0 0-15,1 0 16,26 0-16,-26 28 15,-1-28-15,28 0 16,-28 0 0,0 0-16,28 0 15,-28 27-15,0-27 0,28 0 16,-28 0 0,1 0-16,-1 27 15,28-27-15,-1 0 16,-26 0-16,-1 0 15,0 0-15,28 0 16,-28 0-16,0 28 16,28-28-16,-28 0 15,1 0-15,26 27 16,-26-27 0,-1 0-16,0 0 15,1 0-15,26 0 16,-27 27-16,1-27 0,26 0 15,-54 28-15,28-28 16,-1 0-16,0 0 16,1 0-1,-1 0-15,0 0 16,1 27-16,-1-27 16,0 0-1,28 0-15,-55 27 16,27-27-16,28 28 15,-28-28-15,0 0 16,28 27-16,-28-27 16,1 27-16,26-27 15,-26 0-15,-1 27 16,28 1-16,-28-28 0,0 27 16,28-27-16,-28 0 15,0 0-15,1 0 16,-28 27 15,27-27 0,0 0-31,28 0 16,-28 28 0,28-28-16,-28 27 15,1-27-15,-1 0 16,0 0-1,-27 27-15,27-27 16,1 0-16,-1 0 31,-27 28-31,27-28 16,-27 27-16,55-27 16,-28 27-1,28-27 1,-28 28-16,-27-1 0,55-27 15,-55 27-15,55-27 16,-55 28-16,27-28 16,-27 27-16,27-27 62,-27 27-46,27-27-16,-27 27 15,28-27-15,-28 28 16,0-1 0,27 0-1,-27 1 1,27-1 0,-27 0-1,0 1 1,0-1-1,0 0 17,0 1-17,28-1-15,-28 0 32,27-27-17,-27 28-15,0-1 16,0 0-1,0 0 1,0 1 0,0-1-16,-27-27 15,27 27 1,-28-27 0,28 28-1,-27-28-15,27 27 31,-27-27-15,-1 27-16,1-27 31,27 28-31,-27-28 16,0 0 0,-1 0-1,28 27-15,-27-27 0,0 0 16,-1 0-1,1 0-15,0 27 16,-28-27 0,28 0-16,-1 28 15,1-28 1,0 0 0,-28 0-1,28 0 16,0 0-15,-1 0-16,1 0 16,0 0-1,27 27-15,-28-27 16,1 0-16,0 0 16,-28 0-16,28 0 15,-1 0 16,1 0-31,0 0 16,-1 0 0,1 0-1,0 0 1,0 0-16,-1 0 16,1 0-1,27 27-15,-55-27 16,28 0-1,-28 0-15,28 0 16,0 28-16,-28-28 16,28 0-1,-1 0-15,1 0 16,0 0 0,-28 0-16,28 0 31,-28 0-31,28 0 15,-28 0 1,28 0 0,0 0-1,-1 0-15,1 0 16,0 0-16,-1 0 16,1 0-16,-27 0 15,26 0 1,1 0-16,0 0 15,-1 0-15,1 0 16,0 0-16,-1 0 16,1 0-1,0 0-15,-28 0 0,28 0 32,0 0-32,-1 0 0,-26 0 15,54 27-15,-28-27 16,1 0-1,0 0-15,-1 0 0,-26 0 16,26 0-16,1 0 16,0 0-16,-28 0 15,28 0 1,0 0-16,-1 0 16,-26 0-16,26 0 15,1 0 1,0 0-16,-1 0 15,1 0-15,0 0 16,-1 0-16,1 0 16,0 0-16,-1 0 15,1 0-15,0 0 16,0 0-16,-1 0 16,1 0-16,0 0 15,-1 0 1,1 0-16,0 0 15,-1 27-15,1-27 16,-28 0 0,28 0-1,0 0-15,-1 0 16,1 0-16,0 0 16,0 0-16,-1 0 15,1 0 1,0 0-16,-1 0 15,1 0 1,0 0 0,-1 0-16,1 0 15,0 0 1,-1 0 0,1 0-16,0 0 15,-1 0-15,1 0 16,0 0-1,0 0-15,-1 0 0,1 0 16,-28 0 0,28 0-16,0 0 15,-1 0 1,1 0-16,0 0 16,-1 0-16,-26 0 15,26 0-15,1 0 16,-27 0-16,26 0 15,-26 0-15,26 0 16,1 0 0,0 0-16,-1 0 15,1 0 1,0 0-16,-28 0 16,28 0-16,0 0 15,-1 0 1,-26 0-16,26 0 15,1 0-15,-28 0 16,28 0 0,-28 0-16,28 0 15,0 0-15,-1 0 16,-26 0-16,27 0 16,-1 0-16,1 0 0,0 0 15,-1 0-15,1 0 16,0 0-16,-1 0 15,1 0-15,0 0 16,-1 0 0,1 0-1,0 0-15,-1 0 0,-26 0 16,27-27 0,-1 27-1,1 0 1,0 0-16,-1 0 15,1 0-15,0 0 16,-28-27-16,28 27 16,-1 0-16,1 0 15,0 0 1,-1 0-16,1 0 31,0 0-15,0 0-1,-1 0-15,1 0 0,0 0 32,27-28-32,-28 28 15,1 0 1,0 0 0,-1 0 15,1 0-16,0 0-15,-1 0 32,1 0-32,0 0 15,-1 0 1,1 0 0,0 0-1,0 0 1,-1 0-16,1 0 31,27-27-31,-27 27 16,-1 0-16,1 0 15,0 0 1,-1 0 46,1 0-46,0 0 15,-1-27 63,1-1-47,0 28-31,-1 0-1,28-27 48,-27 27-32,27-27 0,-27 27-15,27-28-1,-27 28 1,27-27-16,-28 27 16,28-27 62,-27 27-16,27-28-30,0 1-1,-27 0-16,27-1 32,0 1 0,-28 27-16,28-27 32,0 0-47,0-1 46,0 1 16,0 0-47,0-1-15,0 1 31,0 0-16,28 27-15,-28-28-1,0 1 1,27 0 15,-27-1 47,27 28-78,1 0 16,-28-27 0,27 27-16,-27-27 15,27 27 1,0 0 15,-27-28-31,28 28 31,-1-27 32,0 27 15,-27-27-47,28 27 47,-28-27-15,27 27-1,-27-28 313,0 1-203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19:57:23.0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DF73DD-DD07-4160-AAC3-8D128EB3566C}" emma:medium="tactile" emma:mode="ink">
          <msink:context xmlns:msink="http://schemas.microsoft.com/ink/2010/main" type="inkDrawing" rotatedBoundingBox="5678,13845 7177,12822 7541,13354 6042,14377" semanticType="callout" shapeName="Other"/>
        </emma:interpretation>
      </emma:emma>
    </inkml:annotationXML>
    <inkml:trace contextRef="#ctx0" brushRef="#br0">0 898 0,'-30'0'0,"60"0"110,1 0-95,0 0-15,-1 0 31,1 0-15,-1 0 0,1 0-16,0 0 15,-1-31 1,1 31 0,-1 0-1,1-30 16,0 30-15,-1 0 0,1-31-16,-1 31 31,-30-31 0,31 31-31,-31-30 16,31 30-1,-1 0 1,-30-31-16,31 31 16,-1-30-1,1 30 1,0-31-16,-1 0 31,-30 1-15,31 30-1,-1 0-15,-30-31 0,31 31 0,-31-30 16,31-1 0,-31 0-1,30 31 1,1 0-16,-31-30 16,30 30-1,1-31 16,-31 0 16,31 31-31,-1 0-16,-30-30 16,31 30-1,-1 0-15,-30-31 31,31 31-31,0 0 32,-31-30-32,30 30 15,-30-31-15,31 31 16,-1-31 0,1 31-1,0-30 1,-1 30-1,-30-31 32,31 31-31,-1-30 15,1-1-15,0 31-1,-31-31 1,30 31 0,1 0 15,-1-30-15,1-1 46,-62 31 297,1 0-359,-1 0 0,1 0 16,-1 0-16,0 0 63,31 31-32,-30-31-16,-1 0 1,1 0 31,30 30-31,-31-30 15,0 0 0,1 0-15,-1 0 31,1 0-1,-1 0-30,0 0 47,1 0-17,-1 0-46,1 0 32,30 31-17,-31-31-15,0 0 32,1 31-32,-1-31 125,92 0 62,-30 0-171,0 0-1,-1 0 1,1 0 15,-1 0 0,1 0 1,0 0-17,-1 0 1,1 0 15,-1 0-15,-30-31 15,31 31 0,0 0-31,-1 0 16,1 0 46,-31-31-46,30 31 0,1 0-1,0-30 1,-1 30 62,1 0-62,-31-31 62,30 31-63,-60 0 314,30 31-329,-31-31 0,31 30 31,-30-30 0,30 31-15,0 0-1,-31-1 17,0 1 30,31-1-46,-30-30 15,30 31-15,0 0-16,0-1 46,-31 1 48,31-1-63,0 1 1,-30-31-32,30 31 31,0-1-15,0 1 15,-31 0-16,31-1 32,-31 1-15,31-1 14,0 1-30,-30-31 15,30 31-15,0-62 531,0 0-516,0 1 16,30 30-31,1 0 30,0-31-46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19:57:50.053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0 521 0,'0'-31'46,"31"31"-30,-1 0 15,31 0-31,-30 0 32,30-30-17,-30 30 1,-1 0-16,-30-31 0,62 31 15,-32 0-15,1 0 16,30 0-16,-30 0 16,-1-30-16,1 30 15,-31-31-15,61 31 16,-30 0-16,-1 0 31,1 0-15,-1 0-1,-30-31-15,31 31 32,0 0-17,-1 0-15,-30-30 16,31 30-16,0 0 0,-1 0 47,1 0-47,-31-31 15,30 31 1,-30-30-16,31 30 16,0 0-1,-1 0 1,-30-31-16,31 31 16,-1 0 15,1 0-16,-31-31 1,31 31-16,-1 0 16,1 0-1,-1 0 1,-30-30 0,31 30 312,0 0-297,-31-31-15,30 31-1,1 0 1,-1 0 15,1-30 16,0 30-31,-62 0 234,0 0-250,1 0 0,-1 0 31,1 0 0,-1 0-15,0 0-16,1 0 31,-1 0 0,31-31-31,-30 31 16,-1 0-16,0 0 31,1 0-15,-1 0 15,1 0 0,-1 0-31,0 0 63,1 0-32,-1 0 0,1 0-15,-1 0 15,31-31 16,-31 31-31,31-30-16,-30 30 15,-1 0 1,0 0 78,1 0-16,-1 0 47,1 0-125,60 0 343,1 0-311,-1 0-17,32 0 17,-32 0 14,-30 30-46,31-30 16,0 0 15,-1 0-15,1 0 0,-1 0 15,1 0-16,0 0-15,-1 0 32,1 0-17,-1 0 1,1 0 0,0 0-1,-1 0 63,1 0-46,-1 0-17,1 0 48,-31 31-63,61-31 15,-30 0 1,-1 0 15,32 0-15,-32 0 31,1 0 46,-31 31 126,-31-31-203,1 30 46,-1 1-30,31-1 30,-31-30-46,31 31 46,-30-31-46,30 31 15,-31-31-15,31 30-1,-30-30 1,-1 0 0,31 31-1,-31-31 1,31 30-1,-30-30 1,30 31 0,-31-31-1,31 31 1,-30-31 0,30 30-1,-31-30 1,31 31 15,-31-31-31,1 30 94,30 1-94,-31-31 15,1 31 95,-1-1-32,31 1-31,-31-31-32,31 30-15,-30-30 16,30 31 15,-31-31 63,1 0 219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19:59:45.2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254 1139 0,'0'-31'219,"0"1"-204,-30 30 1,30-31 0,0 1 15,0-1 16,0 0-32,0 1 32,0-1-31,0 0 15,0 1-15,0-1 15,0 1-15,30 30-16,-30-31 31,31 31-31,-1 0 16,1 0 46,0 0 1,-1 0-32,1 0-31,-31 31 15,30-31 1,-30 30-16,31 1 16,-31-1-1,31-30-15,-31 31 0,30-31 16,-30 31-16,31-1 16,-31 1 15,30-31-31,-30 31 15,31-31 1,0 0-16,-31 30 16,30-30-1,1 0 1,-31 31 0,30-31-1,1 0-15,0 0 31,-1 30-15,1-30 0,-1 0-16,1 0 15,0 0 17,-1 0-17,1 0-15,-1 0 31,1 0 1,-31-30-17,31 30 17,-31-31-17,30 31-15,-30-30 16,0-1-1,0 0 1,0 1 0,0-1-1,0 0 17,0 1-1,0-1-16,0 1 17,0-1-1,0 0 0,0 1-15,0-1 15,0 1 16,0-1-31,0 0 15,0 1 0,0-1-15,0 1 31,0-1-47,0 0 15,0 1 16,0-1-15,0 1 0,0-1 15,0 0 0,31 31 16,-31-30-31,0-1-1,30 31 1,-30-30-16,31 30 31,0-31-31,-1 0 31,1 1-15,-1-1 0,1 31-1,0 0-15,-1-30 16,1 30 0,-1 0-16,1 0 31,0 0-16,-1 0 32,1 0-15,-1 0-17,1 0 16,0 0-15,-1 0 15,-30 30-15,31-30 0,-31 31-1,30-31 1,-30 30-1,31-30 1,0 0 0,-31 31-1,30-31 1,-30 31-16,31-31 16,-1 0-16,-30 30 15,0 1-15,31-31 16,-31 30-1,31-30-15,-31 31 32,30-31-17,-30 31-15,0-1 16,0 1 0,0-1-1,31-30 1,-31 31-16,0 0 15,0-1 1,0 1 15,0-1 1,0 1-32,0 0 46,-31-31-30,31 30 0,-30-30 15,30 31-15,-31-31-1,31 30 1,-31-30 15,31 31 0,-30-31-15,30 31 93,0-1-93,0 1 0,0-1-16,30-30 15,-30 31-15,0 0 16,31-1-16,-31 1 15,31-31-15,-1 61 32,1-61-32,-31 31 15,30-31-15,1 0 16,-31 30-16,31-30 16,-1 31-1,-30 0 1,31-31 15,-31 30-15,30 1 31,1-31-32,-31 30 1,0 1-1,31-31-15,-31 31 32,0-1-1,0 1 0,0-1-15,-31-30-1,0 0-15,1 0 16,-1 0 0,1 0-1,-1 0 1,0 0-16,1 0 16,-1 0-16,-30 0 15,30 0-15,-30 0 16,61-30-16,-61 30 15,30-31 1,31 1 0,-30 30-1,-1 0-15,1 0 16,-1-31 0,0 31-1,1 0 16,-1 0-31,-30 0 16,61-31-16,-31 31 16,-30 0-16,31 0 15,-1 0-15,0 0 16,1 0-16,-1 0 16,1 0-16,-1 0 31,0 0-16,1 0-15,-1 0 16,1 0 0,-32 0-1,32 0 1,-1 0 0,1 0-16,-1 0 31,0 0-31,-30 0 15,31 0 1,-1 0 0,0 31-1,1-31-15,-1 0 32,31 31-32,0-1 15,-30-30 1,-1 31-1,0-31 1,31 30 0,0 1 46,0 0-62,-30-31 156,30 30-140,-31-30-16,1 0 78,-1 0-62,0 0 15,1 0 0,-1 0-31,1 0 16,-1 0 0,0 0 15,1 0 0,-1 0-15,1 0-1,-1 0 1,0 0 0,1 0-1,30-30-15,-31 30 0,0 0 31,1-31 126,-1 31-157,31-31 15,0 1 1,0-31 0,31 30-1,-31 0-15,30 31 16,-30-61-1,0 31 1,0-1 31,0 0-16,0 1 32,31 30-48,-31-31 1,31 31 15,-1-30-15,1-1-1,0 31 1,-31-31 15,30 31 1,1 0-32,-31-30 93,30 30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19:59:57.2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5 337 0,'0'-31'157,"61"1"-157,-30 30 15,-1-31 1,1 31-16,0-31 15,-1 1-15,1 30 0,-1-31 32,-30 0 30,0 1 94,0-1-140,0 1 62,0-1-31,31 31 0,30 0 0,-30 0-32,30 0 1,-30 0 0,-1 0-1,1 31-15,-1-1 16,32-30 0,-62 31-16,30-31 15,1 0-15,-31 30 31,30-30-31,-30 31 32,31-31-32,0 0 15,-1 31 1,1-31-16,-1 0 16,1 0-16,30 30 15,-30-30-15,-1 31 16,32-31-16,-32 0 15,31 0-15,-30 0 16,0 31 0,-1-31-16,1 0 15,30 30 1,-30-30 0,-1 0 15,1 0 16,-1 0-47,1 0 15,-31 31-15,61-31 16,-30 0-16,-1 0 16,32 0-16,-32 30 0,1 1 15,-1-31 1,1 0-16,0 0 15,-1 31 1,1-31 47,-31 30-48,30-30-15,-30 31 16,31-31-1,-31 30 1,31 1 15,-1-31-15,-30 31 0,0-1-16,31-30 15,-31 31-15,30-1 16,1-30-16,-31 31 15,0 0-15,31-31 16,-31 30-16,30-30 63,-30 31-32,31-31-31,-1 30 15,1 1 1,0-31-16,-1 0 16,1 0-1,30 31-15,-30-31 16,-1 0 0,1 0-16,-1 0 31,1 30-16,0-30 1,-1 31 0,1-31-16,30 0 15,-61 30-15,31-30 16,-1 0-16,1 31 16,-31 0-1,31-31-15,-31 30 16,30-30 31,-30 31-32,0-1 1,0 1-16,31 0 16,-31-1-1,0 1 1,0-1-16,0 1 15,0 0 17,-31-31-17,1 30-15,-1-30 16,0 0-16,-30 0 16,31 0 15,-1 0-16,-30 0 1,30 0 0,-30 0-1,30-30 1,1 30-16,-1 0 16,-30-31-16,30 0 15,1 1 1,-1 30-1,0-31 1,-30 1-16,31 30 16,-1-31-1,-30 0-15,30 31 16,31-30-16,-30 30 16,-1 0-16,0-31 15,1 1 1,-1 30-16,1 0 15,-1-31 1,0 31-16,1-31 16,-1 31-16,1-30 0,-1 30 15,0-31 1,1 31 15,-1-30-15,1 30 15,-1 0-15,31-31-16,-31 31 15,1 0-15,30-31 16,-31 31-16,1 0 16,-1 0-16,0 0 15,1-30 63,-1 30-62,1 0-16,-1 0 62,0 0-30,1 0-17,-1 0 1,1 0 0,30 30-16,-31-30 15,0 31 1,-30-31-1,31 0 1,-32 0-16,1 0 31,31 0-15,-1 0-16,0 0 16,1 0-1,-1 0 1,31-31-1,-30 31-15,-1 0 16,0 0 0,31-30-16,-30 30 15,-1 0 1,31-31 0,-30 31 15,-1 0-16,31-30 17,-31 30 15,31-31-32,-30 31 1,30-31 31,-31 31-47,1-30 78,30-1-47,-31 31-31,0-30 141,1 30-94,30-31-32,-31 31 16,1 0 63,30-31-78,-31 31-1,0 0 64,1 0 14,-1-30-46,0 30-16,31-31-15,0 1 47,-30 30 15,30-31-16,0 0-15,0 1 94,0-1 15,0 1-94,30 30-15,1 0-31,0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2.05608" units="1/cm"/>
          <inkml:channelProperty channel="T" name="resolution" value="1" units="1/dev"/>
        </inkml:channelProperties>
      </inkml:inkSource>
      <inkml:timestamp xml:id="ts0" timeString="2020-07-16T20:00:13.4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20 520 0,'0'-31'110,"30"31"-110,1 0 15,-1 0 1,1 0-1,0 0 1,-1 0 0,-30-30-1,31 30-15,-1 0 16,-30-31-16,31 31 16,0 0-1,-1 0 1,1 0-16,-1 0 0,-30-30 15,31 30-15,0 0 32,-1 0 30,-30-31-62,31 31 16,-1 0-1,32 0 1,-62-31-16,30 31 16,1-30 15,-1 30-31,1-31 31,0 31-15,-1-30 31,1 30-32,-1 0 1,-30-31 0,0 0-16,31 31 15,0 0 1,-1 0-1,1-30 1,-1 30 15,-30-31 79,31 31-48,-31-30-62,-31 30 219,1 0-110,-1 0-77,1 0-17,-1 0 48,0 0-48,31 30 1,-30-30 46,-1 0-62,1 0 63,-1 0-1,0 0-46,1 0 0,-1 0 31,1 0-16,-1 0 0,0 0-15,1 0 15,-1 31-15,1-31-1,60 0 266,1 0-281,-1 0 16,1 0-16,0 0 16,-1 0-1,1 0-15,-31 30 16,30-30 0,1 0-1,0 0 1,-1 0-1,1 0 1,-1 0 0,1 0-1,0 0-15,-1 31 16,1-31 0,-1 0 15,1 0 31,0 0-46,-1 0 15,-30 31 219,-30-31-187,-1 0-1,0 0-15,1 0 297,30 30-329,0 1 1,0-1-16,-31-30 16,31 31-16,0 0 31,0-1 31,-30 1-62,30-1 32,0 1 30,0 0 16,0-1-62,-31-30 78,0 31-47,1-31 140,30-31-93,0 1-79,0-1-15,0 0 32,0 1-17,0-1 1,0 1 15,30 30-31,-30-31 16,0 0 15,0 1-31,31 30 16,-31-31-1,31 31-15,-31-30 16,0-1 15,0 0-31,0 1 31,30 30-15,-30-31 0,0 1-1,-30 30 204,-1 0-203,0 0 31,1 0-32,-31 0 1,30 0-1,0 0 48,1 0-32,-1 0-15,1-31 15,30 0-15,-31 31-1,0 0 1,1 0 0,30-30 15,-31 30-16,1 0 1,-1 0 15,62 0 204,-1 0-220,1 0-15,30 30 16,-30-30-16,-1 31 16,1-31-16,-1 31 15,1-31 1,0 30-1,-1-30 1,1 0-16,-1 31 16,1-31-1,0 30 1,-1-30 0,-30 31-16,31-31 15,-1 0 1,-30 31 15,31-31-15,0 0-16,-31 30 125,0 1-94,-31-31 0,31 30-31,0 1 16,-31-31-1,31 31 1,0-1 31,0 1-16,-30-31 0,30 30-31,0 1 63,-31-31-47,31 31-1,0-1 1,-30-30-1,30 31 1,0-1 62,0 1-47,0 0-15,-31-31 125,31-31-63,0 0-63,0 1 1,0-1 0,0 1-16,0-1 31,0 0 0,0 1 0,0-1 1,0 1 30,0-1 1,0 0-32,0 1 110,-31 30-110,1 0 0,30-31 47,-31 31-62,1 0-16,-1 0 62,0 0-46,1 0 78,-1 0-63,1 31 0,30-1 16,-31-30-31,0 0-1,1 0-15,-1 0 47,1 0-31,-1 31-1,0-31 1,1 0 0,-1 0-1,1 0 17,-1 0-17,31 31 1,-31-31-16,1 0 15,-1 0 17,1 0-17,30 30 1,-31-30-16,0 31 16,1-31 15,-1 0-16,1 0 17,-1 0-17,62 0 220,-1 0-235,31 0 15,-61-31-15,31 31 16,0 0-16,-1 0 16,1-30-1,-1 30 1,1 0-1,0 0-15,-1 0 16,1-31 0,-1 0 15,1 31-31,0 0 16,-1 0-16,1 0 15,-1 0-15,-30-30 16,31 30-1,0 0 17,-1 0-17,1-31 1,-1 31 15,1 0-31,-31-30 0,31 30 16,-1 0 46,1 0-46,-1-31 0,1 31 30,-62 0 298,1 0-328,-1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3.xml"/><Relationship Id="rId3" Type="http://schemas.openxmlformats.org/officeDocument/2006/relationships/image" Target="../media/image3.jpg"/><Relationship Id="rId7" Type="http://schemas.openxmlformats.org/officeDocument/2006/relationships/image" Target="../media/image4.jpg"/><Relationship Id="rId12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4" Type="http://schemas.openxmlformats.org/officeDocument/2006/relationships/customXml" Target="../ink/ink1.xml"/><Relationship Id="rId1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7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6.emf"/><Relationship Id="rId5" Type="http://schemas.openxmlformats.org/officeDocument/2006/relationships/customXml" Target="../ink/ink5.xml"/><Relationship Id="rId15" Type="http://schemas.openxmlformats.org/officeDocument/2006/relationships/image" Target="../media/image18.emf"/><Relationship Id="rId10" Type="http://schemas.openxmlformats.org/officeDocument/2006/relationships/customXml" Target="../ink/ink7.xml"/><Relationship Id="rId4" Type="http://schemas.openxmlformats.org/officeDocument/2006/relationships/image" Target="../media/image12.emf"/><Relationship Id="rId9" Type="http://schemas.openxmlformats.org/officeDocument/2006/relationships/image" Target="../media/image10.png"/><Relationship Id="rId1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>PROSVJETITELJSTVO I PROSVIJEĆENI APSOLUTIZAM U HRVATSKIM ZEMLJAMA</a:t>
            </a:r>
            <a:endParaRPr lang="hr-HR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 STOLJEĆE</a:t>
            </a:r>
          </a:p>
        </p:txBody>
      </p:sp>
    </p:spTree>
    <p:extLst>
      <p:ext uri="{BB962C8B-B14F-4D97-AF65-F5344CB8AC3E}">
        <p14:creationId xmlns:p14="http://schemas.microsoft.com/office/powerpoint/2010/main" val="11513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403952" y="88135"/>
            <a:ext cx="10888337" cy="517793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Ponovimo – upiši rješenje koje je opisano pojmovima: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jagram 11"/>
          <p:cNvGraphicFramePr/>
          <p:nvPr>
            <p:extLst>
              <p:ext uri="{D42A27DB-BD31-4B8C-83A1-F6EECF244321}">
                <p14:modId xmlns:p14="http://schemas.microsoft.com/office/powerpoint/2010/main" val="3957037215"/>
              </p:ext>
            </p:extLst>
          </p:nvPr>
        </p:nvGraphicFramePr>
        <p:xfrm>
          <a:off x="2763397" y="903383"/>
          <a:ext cx="6169445" cy="312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odoravni svitak 1"/>
          <p:cNvSpPr/>
          <p:nvPr/>
        </p:nvSpPr>
        <p:spPr>
          <a:xfrm>
            <a:off x="2864386" y="4494882"/>
            <a:ext cx="5783855" cy="1233889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263527" y="4927160"/>
            <a:ext cx="298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PROSVJETITELJI</a:t>
            </a:r>
          </a:p>
        </p:txBody>
      </p:sp>
    </p:spTree>
    <p:extLst>
      <p:ext uri="{BB962C8B-B14F-4D97-AF65-F5344CB8AC3E}">
        <p14:creationId xmlns:p14="http://schemas.microsoft.com/office/powerpoint/2010/main" val="6082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82767" y="2233335"/>
            <a:ext cx="3132462" cy="144938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Izlazna kartica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0076836"/>
              </p:ext>
            </p:extLst>
          </p:nvPr>
        </p:nvGraphicFramePr>
        <p:xfrm>
          <a:off x="3778786" y="77118"/>
          <a:ext cx="8042314" cy="576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9484" y="286603"/>
            <a:ext cx="10186196" cy="145075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Zapiši: </a:t>
            </a: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Prosvjetiteljstvo i prosvijećeni apsolutizam u hrvatskim zemljama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Prosvjetitelji ističu važnost razuma.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Hrvatska je u 18. st. bila podijeljena između Habsburške Monarhije i Venecije.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Habsburški vladari prihvaćaju neka učenja prosvjetitelja – prosvijećeni apsolutisti.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Vladari provode reforme školstva, znanosti i gospodarstva – cilj: napredak države.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Reforme </a:t>
            </a:r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Marije Terezije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Josipa II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69482" y="5792801"/>
            <a:ext cx="356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 djeca moraju ići u školu. </a:t>
            </a:r>
            <a:endParaRPr lang="hr-H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005731" y="5469636"/>
            <a:ext cx="411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osobnu slobodu kmetovima, </a:t>
            </a:r>
          </a:p>
          <a:p>
            <a:r>
              <a:rPr lang="hr-H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izjednačio sve vjere.</a:t>
            </a:r>
            <a:endParaRPr lang="hr-H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trelica zakrivljena ulijevo 9"/>
          <p:cNvSpPr/>
          <p:nvPr/>
        </p:nvSpPr>
        <p:spPr>
          <a:xfrm>
            <a:off x="5266063" y="5089793"/>
            <a:ext cx="517792" cy="539826"/>
          </a:xfrm>
          <a:prstGeom prst="curvedLef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Strelica zakrivljena udesno 10"/>
          <p:cNvSpPr/>
          <p:nvPr/>
        </p:nvSpPr>
        <p:spPr>
          <a:xfrm>
            <a:off x="2379643" y="5321147"/>
            <a:ext cx="495759" cy="547947"/>
          </a:xfrm>
          <a:prstGeom prst="curved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34" y="2246799"/>
            <a:ext cx="5426797" cy="2713398"/>
          </a:xfrm>
        </p:spPr>
      </p:pic>
    </p:spTree>
    <p:extLst>
      <p:ext uri="{BB962C8B-B14F-4D97-AF65-F5344CB8AC3E}">
        <p14:creationId xmlns:p14="http://schemas.microsoft.com/office/powerpoint/2010/main" val="37509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Domaća zadaća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Uz pomoć udžbenika opiši jednu reformu provedenu u 18. st. u Habsburškoj Monarhiji te što je ona promijenila u hrvatskim zemljama.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87" y="2196774"/>
            <a:ext cx="2265229" cy="3149599"/>
          </a:xfrm>
        </p:spPr>
      </p:pic>
    </p:spTree>
    <p:extLst>
      <p:ext uri="{BB962C8B-B14F-4D97-AF65-F5344CB8AC3E}">
        <p14:creationId xmlns:p14="http://schemas.microsoft.com/office/powerpoint/2010/main" val="28326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Ishodi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Učenik: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Nabrojiti 2 reforme koje uvode Marija Terezija i Josip II.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Opisati 3 promjene u društvu nastale pod utjecajem prosvjetiteljstva.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Usporediti apsolutističke vladare i vladare prosvijećenog apsolutizma.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37" y="2338790"/>
            <a:ext cx="3716856" cy="2784054"/>
          </a:xfrm>
        </p:spPr>
      </p:pic>
    </p:spTree>
    <p:extLst>
      <p:ext uri="{BB962C8B-B14F-4D97-AF65-F5344CB8AC3E}">
        <p14:creationId xmlns:p14="http://schemas.microsoft.com/office/powerpoint/2010/main" val="17142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549133" y="53562"/>
            <a:ext cx="3536414" cy="691641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Prisjeti se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308"/>
            <a:ext cx="5971141" cy="3955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42" y="194802"/>
            <a:ext cx="3639119" cy="4571505"/>
          </a:xfrm>
          <a:prstGeom prst="rect">
            <a:avLst/>
          </a:prstGeom>
        </p:spPr>
      </p:pic>
      <p:sp>
        <p:nvSpPr>
          <p:cNvPr id="8" name="Val 7"/>
          <p:cNvSpPr/>
          <p:nvPr/>
        </p:nvSpPr>
        <p:spPr>
          <a:xfrm>
            <a:off x="4381040" y="53562"/>
            <a:ext cx="3268338" cy="969483"/>
          </a:xfrm>
          <a:prstGeom prst="wav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FILOZOFI I ZNANSTVENICI - Voltaire</a:t>
            </a:r>
            <a:endParaRPr lang="hr-H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Rukopis 17"/>
              <p14:cNvContentPartPr/>
              <p14:nvPr/>
            </p14:nvContentPartPr>
            <p14:xfrm>
              <a:off x="1503560" y="2156600"/>
              <a:ext cx="1627560" cy="1646280"/>
            </p14:xfrm>
          </p:contentPart>
        </mc:Choice>
        <mc:Fallback xmlns="">
          <p:pic>
            <p:nvPicPr>
              <p:cNvPr id="18" name="Rukopis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5400" y="2118440"/>
                <a:ext cx="1703880" cy="17226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kstniOkvir 18"/>
          <p:cNvSpPr txBox="1"/>
          <p:nvPr/>
        </p:nvSpPr>
        <p:spPr>
          <a:xfrm>
            <a:off x="154236" y="4822916"/>
            <a:ext cx="567185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se naziva učenje koje u 18. stoljeću nastaje u Francuskoj?</a:t>
            </a:r>
          </a:p>
          <a:p>
            <a:pPr marL="342900" indent="-342900">
              <a:buAutoNum type="alphaL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Barok.</a:t>
            </a:r>
          </a:p>
          <a:p>
            <a:pPr marL="342900" indent="-342900">
              <a:buAutoNum type="alphaL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Prosvjetiteljstvo.</a:t>
            </a:r>
          </a:p>
          <a:p>
            <a:pPr marL="342900" indent="-342900">
              <a:buAutoNum type="alphaL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Apsolutizam.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Val 19"/>
          <p:cNvSpPr/>
          <p:nvPr/>
        </p:nvSpPr>
        <p:spPr>
          <a:xfrm>
            <a:off x="9470834" y="3597707"/>
            <a:ext cx="2633031" cy="1068636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APSOLUTIZAM</a:t>
            </a:r>
            <a:endParaRPr lang="hr-H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Ravni poveznik 21"/>
          <p:cNvCxnSpPr/>
          <p:nvPr/>
        </p:nvCxnSpPr>
        <p:spPr>
          <a:xfrm flipV="1">
            <a:off x="9000781" y="3390225"/>
            <a:ext cx="3018621" cy="1432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kstniOkvir 26"/>
          <p:cNvSpPr txBox="1"/>
          <p:nvPr/>
        </p:nvSpPr>
        <p:spPr>
          <a:xfrm>
            <a:off x="5910549" y="4886560"/>
            <a:ext cx="6011815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Što su isticali prosvjetitelji da je najvažnije za ljude?</a:t>
            </a:r>
          </a:p>
          <a:p>
            <a:pPr marL="342900" indent="-342900">
              <a:buAutoNum type="alphaL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Crkva i praznovjerje.</a:t>
            </a:r>
          </a:p>
          <a:p>
            <a:pPr marL="342900" indent="-342900">
              <a:buAutoNum type="alphaL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Kmetovi i feudalci.</a:t>
            </a:r>
          </a:p>
          <a:p>
            <a:pPr marL="342900" indent="-342900">
              <a:buAutoNum type="alphaL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Ljudski razum i znanje.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35" y="210240"/>
            <a:ext cx="2430330" cy="31236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Rukopis 29"/>
              <p14:cNvContentPartPr/>
              <p14:nvPr/>
            </p14:nvContentPartPr>
            <p14:xfrm>
              <a:off x="116413" y="5688368"/>
              <a:ext cx="432720" cy="321840"/>
            </p14:xfrm>
          </p:contentPart>
        </mc:Choice>
        <mc:Fallback xmlns="">
          <p:pic>
            <p:nvPicPr>
              <p:cNvPr id="30" name="Rukopis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333" y="5669288"/>
                <a:ext cx="470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Rukopis 31"/>
              <p14:cNvContentPartPr/>
              <p14:nvPr/>
            </p14:nvContentPartPr>
            <p14:xfrm>
              <a:off x="5749349" y="6045092"/>
              <a:ext cx="531720" cy="311760"/>
            </p14:xfrm>
          </p:contentPart>
        </mc:Choice>
        <mc:Fallback xmlns="">
          <p:pic>
            <p:nvPicPr>
              <p:cNvPr id="32" name="Rukopis 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30269" y="6026012"/>
                <a:ext cx="569880" cy="349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Ravni poveznik 23"/>
          <p:cNvCxnSpPr/>
          <p:nvPr/>
        </p:nvCxnSpPr>
        <p:spPr>
          <a:xfrm>
            <a:off x="9470834" y="3329112"/>
            <a:ext cx="2137272" cy="1652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2590934" y="57659"/>
            <a:ext cx="4560984" cy="955216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PROSVJETITELJI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6" y="1031362"/>
            <a:ext cx="2363527" cy="402967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80" y="1222408"/>
            <a:ext cx="4755432" cy="389492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41" y="2021558"/>
            <a:ext cx="1874572" cy="2663510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144380" y="5210601"/>
            <a:ext cx="280095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Enciklopedija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knjiga u koju su sakupili tadašnja znanja.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179474" y="5349100"/>
            <a:ext cx="46202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Naglašavali su važnost otvaranja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= prosvjećivanja za svu djecu.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8258579" y="4795102"/>
            <a:ext cx="375064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Zalagali su se za jednakost svih ljudi – kritizirali su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APSOLUTISTIČKU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(POTPUNU)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 KRALJA 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feudalno društvo </a:t>
            </a:r>
            <a:endParaRPr lang="hr-H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41" y="135960"/>
            <a:ext cx="3416837" cy="2172895"/>
          </a:xfrm>
          <a:prstGeom prst="rect">
            <a:avLst/>
          </a:prstGeom>
        </p:spPr>
      </p:pic>
      <p:sp>
        <p:nvSpPr>
          <p:cNvPr id="17" name="Eksplozija 2 16"/>
          <p:cNvSpPr/>
          <p:nvPr/>
        </p:nvSpPr>
        <p:spPr>
          <a:xfrm>
            <a:off x="10620260" y="3360145"/>
            <a:ext cx="1571740" cy="1200838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solidFill>
                  <a:schemeClr val="tx1"/>
                </a:solidFill>
              </a:rPr>
              <a:t>Luj</a:t>
            </a:r>
            <a:r>
              <a:rPr lang="hr-HR" b="1" dirty="0" smtClean="0">
                <a:solidFill>
                  <a:schemeClr val="tx1"/>
                </a:solidFill>
              </a:rPr>
              <a:t> XIV.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3680" y="78658"/>
            <a:ext cx="11999495" cy="81896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Ideje prosvjetiteljstva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r-HR" dirty="0" smtClean="0"/>
              <a:t>HRVATSKE </a:t>
            </a:r>
            <a:r>
              <a:rPr lang="hr-HR" dirty="0"/>
              <a:t>ZEMLJE U 18. </a:t>
            </a:r>
            <a:r>
              <a:rPr lang="hr-HR" dirty="0" smtClean="0"/>
              <a:t>ST.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108155"/>
            <a:ext cx="5900922" cy="4574373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267039"/>
          </a:xfrm>
        </p:spPr>
        <p:txBody>
          <a:bodyPr/>
          <a:lstStyle/>
          <a:p>
            <a:r>
              <a:rPr lang="hr-HR" b="1" dirty="0" smtClean="0"/>
              <a:t>Habsburška Monarhija </a:t>
            </a:r>
            <a:r>
              <a:rPr lang="hr-HR" dirty="0" smtClean="0"/>
              <a:t>– sjeverni dio Hrvatske:</a:t>
            </a:r>
          </a:p>
          <a:p>
            <a:r>
              <a:rPr lang="hr-HR" dirty="0" smtClean="0"/>
              <a:t>1. Banska Hrvatska – ban i Hrvatski sabor</a:t>
            </a:r>
          </a:p>
          <a:p>
            <a:r>
              <a:rPr lang="hr-HR" dirty="0" smtClean="0"/>
              <a:t>2. Vojna krajina – uprava Beča</a:t>
            </a:r>
          </a:p>
          <a:p>
            <a:endParaRPr lang="hr-HR" dirty="0" smtClean="0"/>
          </a:p>
          <a:p>
            <a:r>
              <a:rPr lang="hr-HR" dirty="0" smtClean="0"/>
              <a:t>3. Istra i Dalmacija – Mletačka Republika</a:t>
            </a:r>
          </a:p>
          <a:p>
            <a:r>
              <a:rPr lang="hr-HR" dirty="0" smtClean="0"/>
              <a:t>4. Rijeka i Međimurje  - uprava Ugarske</a:t>
            </a:r>
          </a:p>
          <a:p>
            <a:r>
              <a:rPr lang="hr-HR" dirty="0" smtClean="0"/>
              <a:t>5. Dubrovačka Republika - samostalna</a:t>
            </a:r>
            <a:endParaRPr lang="hr-H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Rukopis 8"/>
              <p14:cNvContentPartPr/>
              <p14:nvPr/>
            </p14:nvContentPartPr>
            <p14:xfrm>
              <a:off x="8702933" y="1630819"/>
              <a:ext cx="2577240" cy="60876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83853" y="1611739"/>
                <a:ext cx="261540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Rukopis 14"/>
              <p14:cNvContentPartPr/>
              <p14:nvPr/>
            </p14:nvContentPartPr>
            <p14:xfrm>
              <a:off x="2049029" y="4660187"/>
              <a:ext cx="562320" cy="323640"/>
            </p14:xfrm>
          </p:contentPart>
        </mc:Choice>
        <mc:Fallback xmlns="">
          <p:pic>
            <p:nvPicPr>
              <p:cNvPr id="15" name="Rukopis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7149" y="4648307"/>
                <a:ext cx="5860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Rukopis 18"/>
              <p14:cNvContentPartPr/>
              <p14:nvPr/>
            </p14:nvContentPartPr>
            <p14:xfrm>
              <a:off x="2669592" y="5301506"/>
              <a:ext cx="562320" cy="243000"/>
            </p14:xfrm>
          </p:contentPart>
        </mc:Choice>
        <mc:Fallback xmlns="">
          <p:pic>
            <p:nvPicPr>
              <p:cNvPr id="19" name="Rukopis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1152" y="5273066"/>
                <a:ext cx="61920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Slika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50" y="5030602"/>
            <a:ext cx="3489822" cy="10755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Rukopis 20"/>
              <p14:cNvContentPartPr/>
              <p14:nvPr/>
            </p14:nvContentPartPr>
            <p14:xfrm>
              <a:off x="2035460" y="3606287"/>
              <a:ext cx="852120" cy="543240"/>
            </p14:xfrm>
          </p:contentPart>
        </mc:Choice>
        <mc:Fallback xmlns="">
          <p:pic>
            <p:nvPicPr>
              <p:cNvPr id="21" name="Rukopis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3580" y="3594407"/>
                <a:ext cx="8758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Rukopis 21"/>
              <p14:cNvContentPartPr/>
              <p14:nvPr/>
            </p14:nvContentPartPr>
            <p14:xfrm>
              <a:off x="2950760" y="3877907"/>
              <a:ext cx="1060920" cy="496800"/>
            </p14:xfrm>
          </p:contentPart>
        </mc:Choice>
        <mc:Fallback xmlns="">
          <p:pic>
            <p:nvPicPr>
              <p:cNvPr id="22" name="Rukopis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8880" y="3866027"/>
                <a:ext cx="10846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Rukopis 22"/>
              <p14:cNvContentPartPr/>
              <p14:nvPr/>
            </p14:nvContentPartPr>
            <p14:xfrm>
              <a:off x="1568360" y="4054307"/>
              <a:ext cx="403920" cy="253800"/>
            </p14:xfrm>
          </p:contentPart>
        </mc:Choice>
        <mc:Fallback xmlns="">
          <p:pic>
            <p:nvPicPr>
              <p:cNvPr id="23" name="Rukopis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6480" y="4042427"/>
                <a:ext cx="42768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3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PROSVIJEĆENI APSOLUTISTI = vladari koji prihvaćaju neka učenja prosvjetitelja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157316" y="1846052"/>
            <a:ext cx="4758814" cy="736282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habsburška monarhija –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st.</a:t>
            </a:r>
            <a:endParaRPr lang="hr-H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157317" y="2582334"/>
            <a:ext cx="2969342" cy="3378200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Habsburgovci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Reforme u duhu prosvjetiteljstva - cilj: dobrobit naroda.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Vladaju apsolutno (sami) – ne ukidaju nejednakosti u društvu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5083278" y="1846052"/>
            <a:ext cx="4245812" cy="736282"/>
          </a:xfrm>
        </p:spPr>
        <p:txBody>
          <a:bodyPr/>
          <a:lstStyle/>
          <a:p>
            <a:r>
              <a:rPr lang="hr-H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marija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terezija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josip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II.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sz="quarter" idx="4"/>
          </p:nvPr>
        </p:nvSpPr>
        <p:spPr>
          <a:xfrm>
            <a:off x="5083278" y="2582334"/>
            <a:ext cx="4088498" cy="3378200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Jedina žena vladarica Habsburške Monarhije (1740. – 1780).</a:t>
            </a:r>
          </a:p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Reforme: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 urbari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 opća školska obveza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 osniva 1. hrvatsku vladu: Kraljevsko vijeće (Varaždin → Zagreb)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76" y="1846052"/>
            <a:ext cx="2729454" cy="443926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37" y="2577647"/>
            <a:ext cx="1860486" cy="31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5590"/>
          </a:xfrm>
        </p:spPr>
        <p:txBody>
          <a:bodyPr/>
          <a:lstStyle/>
          <a:p>
            <a:r>
              <a:rPr lang="hr-HR" dirty="0" smtClean="0"/>
              <a:t>JOSIP II. (1780. – 1790.)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49" y="1846263"/>
            <a:ext cx="4668539" cy="4022725"/>
          </a:xfrm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Napredne reforme: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Vlada samostalno iz Beča – </a:t>
            </a:r>
            <a:r>
              <a:rPr lang="hr-H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Njemački jezik – službeni.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Ograničio moć Katoličke crkve, ukinuo veći broj samostana.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Izjednačio vjere u pravima.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Dao osobnu slobodu kmetovima.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Većina reformi poništena.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900588" y="5499656"/>
            <a:ext cx="61408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Zadatak: Prepoznaj na slici Mariju Tereziju i Josipa II.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asti oblačić 11"/>
          <p:cNvSpPr/>
          <p:nvPr/>
        </p:nvSpPr>
        <p:spPr>
          <a:xfrm>
            <a:off x="4847422" y="1542361"/>
            <a:ext cx="1370498" cy="649995"/>
          </a:xfrm>
          <a:prstGeom prst="wedgeEllipseCallout">
            <a:avLst>
              <a:gd name="adj1" fmla="val -33485"/>
              <a:gd name="adj2" fmla="val 168582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Guten</a:t>
            </a:r>
            <a:r>
              <a:rPr lang="hr-HR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</a:t>
            </a:r>
            <a:r>
              <a:rPr lang="hr-HR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hr-HR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08" y="0"/>
            <a:ext cx="2585292" cy="2239013"/>
          </a:xfrm>
          <a:prstGeom prst="rect">
            <a:avLst/>
          </a:prstGeom>
        </p:spPr>
      </p:pic>
      <p:cxnSp>
        <p:nvCxnSpPr>
          <p:cNvPr id="15" name="Ravni poveznik sa strelicom 14"/>
          <p:cNvCxnSpPr/>
          <p:nvPr/>
        </p:nvCxnSpPr>
        <p:spPr>
          <a:xfrm flipH="1" flipV="1">
            <a:off x="10928734" y="1288974"/>
            <a:ext cx="226946" cy="190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V="1">
            <a:off x="11155680" y="1410162"/>
            <a:ext cx="301862" cy="851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 flipH="1">
            <a:off x="11071952" y="1542361"/>
            <a:ext cx="83728" cy="154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 flipH="1" flipV="1">
            <a:off x="8824512" y="958467"/>
            <a:ext cx="2289304" cy="520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ksplozija 2 25"/>
          <p:cNvSpPr/>
          <p:nvPr/>
        </p:nvSpPr>
        <p:spPr>
          <a:xfrm>
            <a:off x="7783417" y="102111"/>
            <a:ext cx="1432193" cy="111270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Beč</a:t>
            </a:r>
            <a:endParaRPr lang="hr-H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0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517792" y="595809"/>
            <a:ext cx="11116020" cy="1449387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Ponovimo – uz pomoć udžbenika i crte vremena (str. 9) na točno mjesto upiši:</a:t>
            </a:r>
            <a:b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godinu uvođenja opće školske obveze u Habsburškoj Monarhiji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odredi stoljeće)</a:t>
            </a:r>
            <a:b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ime vladarice koja uvodi reformu</a:t>
            </a:r>
            <a:b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razdoblje vladavine Josipa II.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657595879"/>
              </p:ext>
            </p:extLst>
          </p:nvPr>
        </p:nvGraphicFramePr>
        <p:xfrm>
          <a:off x="264405" y="4186410"/>
          <a:ext cx="11839459" cy="135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88135" y="5805889"/>
            <a:ext cx="146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1700. god.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255046" y="5916058"/>
            <a:ext cx="134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1800. god. 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trelica gore 9"/>
          <p:cNvSpPr/>
          <p:nvPr/>
        </p:nvSpPr>
        <p:spPr>
          <a:xfrm>
            <a:off x="3495624" y="3338112"/>
            <a:ext cx="352540" cy="77118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gore 10"/>
          <p:cNvSpPr/>
          <p:nvPr/>
        </p:nvSpPr>
        <p:spPr>
          <a:xfrm>
            <a:off x="4896997" y="3316079"/>
            <a:ext cx="341523" cy="79321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1685582" y="2335576"/>
            <a:ext cx="2610996" cy="9254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1774. god. opća školska obveza – Marija Terezija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4549966" y="2335576"/>
            <a:ext cx="2379644" cy="925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1780. – 1790. vladavina Josipa II.</a:t>
            </a: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3062687"/>
            <a:ext cx="1458270" cy="1189824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951">
            <a:off x="222722" y="2200027"/>
            <a:ext cx="1369505" cy="88018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58" y="998591"/>
            <a:ext cx="2427204" cy="206409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460">
            <a:off x="8407930" y="2185639"/>
            <a:ext cx="2463707" cy="12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Prosvjetiteljstvo stiže u hrvatske zemlje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854909" y="1737360"/>
            <a:ext cx="4937760" cy="73628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Matija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antun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relković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85247" y="2582333"/>
            <a:ext cx="4937760" cy="3378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 knjizi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Satir iliti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divji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čovik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stanovništo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Slavonije poučava o važnosti školovanja, lijepog ponašanja te boljeg načina obrade zemlje.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Za one koji žele znati više: povijesni izvor u udžbeniku na str. 19.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tituš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brezovački, </a:t>
            </a:r>
          </a:p>
          <a:p>
            <a:pPr algn="ctr"/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andrija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kačić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miošić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4"/>
          </p:nvPr>
        </p:nvSpPr>
        <p:spPr>
          <a:xfrm>
            <a:off x="6217919" y="2582334"/>
            <a:ext cx="4937761" cy="61255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Pišu poučna djela bez kritike vladara i Crkve.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217920" y="3426245"/>
            <a:ext cx="292773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RUĐER BOŠKOVIĆ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znanstvenik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91" y="4235472"/>
            <a:ext cx="2699134" cy="172506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813" y="3194892"/>
            <a:ext cx="2780657" cy="305055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95" y="4556341"/>
            <a:ext cx="2152065" cy="168910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3" y="4271433"/>
            <a:ext cx="1268878" cy="21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559</TotalTime>
  <Words>665</Words>
  <Application>Microsoft Office PowerPoint</Application>
  <PresentationFormat>Široki zaslon</PresentationFormat>
  <Paragraphs>92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Retrospektiva</vt:lpstr>
      <vt:lpstr> PROSVJETITELJSTVO I PROSVIJEĆENI APSOLUTIZAM U HRVATSKIM ZEMLJAMA</vt:lpstr>
      <vt:lpstr>Ishodi </vt:lpstr>
      <vt:lpstr>Prisjeti se</vt:lpstr>
      <vt:lpstr>PROSVJETITELJI</vt:lpstr>
      <vt:lpstr>Ideje prosvjetiteljstva → HRVATSKE ZEMLJE U 18. ST.</vt:lpstr>
      <vt:lpstr>PROSVIJEĆENI APSOLUTISTI = vladari koji prihvaćaju neka učenja prosvjetitelja </vt:lpstr>
      <vt:lpstr>JOSIP II. (1780. – 1790.)</vt:lpstr>
      <vt:lpstr>Ponovimo – uz pomoć udžbenika i crte vremena (str. 9) na točno mjesto upiši:  a. godinu uvođenja opće školske obveze u Habsburškoj Monarhiji (odredi stoljeće) b. ime vladarice koja uvodi reformu c. razdoblje vladavine Josipa II.</vt:lpstr>
      <vt:lpstr>Prosvjetiteljstvo stiže u hrvatske zemlje</vt:lpstr>
      <vt:lpstr>Ponovimo – upiši rješenje koje je opisano pojmovima:</vt:lpstr>
      <vt:lpstr>Izlazna kartica</vt:lpstr>
      <vt:lpstr>Zapiši:  Prosvjetiteljstvo i prosvijećeni apsolutizam u hrvatskim zemljama</vt:lpstr>
      <vt:lpstr>Domaća zadaća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HP</dc:creator>
  <cp:lastModifiedBy>HP</cp:lastModifiedBy>
  <cp:revision>45</cp:revision>
  <dcterms:created xsi:type="dcterms:W3CDTF">2020-07-16T13:15:21Z</dcterms:created>
  <dcterms:modified xsi:type="dcterms:W3CDTF">2020-07-21T13:39:25Z</dcterms:modified>
</cp:coreProperties>
</file>